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72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9" r:id="rId13"/>
    <p:sldId id="270" r:id="rId14"/>
    <p:sldId id="271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0" autoAdjust="0"/>
    <p:restoredTop sz="94660"/>
  </p:normalViewPr>
  <p:slideViewPr>
    <p:cSldViewPr>
      <p:cViewPr varScale="1">
        <p:scale>
          <a:sx n="65" d="100"/>
          <a:sy n="65" d="100"/>
        </p:scale>
        <p:origin x="-979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4AF458-ECC9-4D8B-9A48-EE6D5D33709C}" type="datetimeFigureOut">
              <a:rPr lang="uk-UA" smtClean="0"/>
              <a:t>12.11.2012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CB974-CBD7-4EB3-8A82-A6B2D01C330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67018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420888"/>
            <a:ext cx="8208912" cy="345069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uk-UA" sz="3900" b="1" dirty="0"/>
              <a:t>Журнали </a:t>
            </a:r>
            <a:r>
              <a:rPr lang="uk-UA" sz="3900" b="1" dirty="0" smtClean="0"/>
              <a:t>від</a:t>
            </a:r>
            <a:endParaRPr lang="en-US" sz="3900" b="1" dirty="0" smtClean="0"/>
          </a:p>
          <a:p>
            <a:pPr marL="0" indent="0" algn="ctr">
              <a:buNone/>
            </a:pPr>
            <a:r>
              <a:rPr lang="uk-UA" sz="3900" b="1" dirty="0" smtClean="0"/>
              <a:t> </a:t>
            </a:r>
            <a:r>
              <a:rPr lang="uk-UA" sz="3900" b="1" dirty="0"/>
              <a:t>Королівського Хімічного Товариства </a:t>
            </a:r>
            <a:r>
              <a:rPr lang="uk-UA" sz="3900" b="1" dirty="0" smtClean="0"/>
              <a:t>(</a:t>
            </a:r>
            <a:r>
              <a:rPr lang="en-US" sz="3900" b="1" dirty="0"/>
              <a:t>Royal </a:t>
            </a:r>
            <a:r>
              <a:rPr lang="en-US" sz="3900" b="1" dirty="0" smtClean="0"/>
              <a:t>Society </a:t>
            </a:r>
            <a:r>
              <a:rPr lang="en-US" sz="3900" b="1" dirty="0"/>
              <a:t>of Chemistry</a:t>
            </a:r>
            <a:r>
              <a:rPr lang="uk-UA" sz="3900" b="1" dirty="0" smtClean="0"/>
              <a:t>)</a:t>
            </a:r>
            <a:endParaRPr lang="en-US" sz="3900" b="1" dirty="0" smtClean="0"/>
          </a:p>
          <a:p>
            <a:pPr marL="0" indent="0" algn="ctr">
              <a:buNone/>
            </a:pPr>
            <a:endParaRPr lang="en-US" sz="3600" b="1" dirty="0"/>
          </a:p>
          <a:p>
            <a:pPr marL="0" indent="0" algn="just">
              <a:buNone/>
            </a:pPr>
            <a:r>
              <a:rPr lang="uk-UA" sz="3000" b="1" dirty="0" smtClean="0">
                <a:solidFill>
                  <a:srgbClr val="FF0000"/>
                </a:solidFill>
              </a:rPr>
              <a:t>Доступ</a:t>
            </a:r>
            <a:r>
              <a:rPr lang="uk-UA" sz="3000" b="1" dirty="0" smtClean="0"/>
              <a:t> вільний з усіх АРМ, </a:t>
            </a:r>
          </a:p>
          <a:p>
            <a:pPr marL="0" indent="0" algn="just">
              <a:buNone/>
            </a:pPr>
            <a:r>
              <a:rPr lang="uk-UA" sz="3000" b="1" dirty="0" smtClean="0"/>
              <a:t>підключених до Інтернет,</a:t>
            </a:r>
          </a:p>
          <a:p>
            <a:pPr marL="0" indent="0" algn="just">
              <a:buNone/>
            </a:pPr>
            <a:r>
              <a:rPr lang="uk-UA" sz="3000" b="1" dirty="0">
                <a:solidFill>
                  <a:srgbClr val="FF0000"/>
                </a:solidFill>
              </a:rPr>
              <a:t>д</a:t>
            </a:r>
            <a:r>
              <a:rPr lang="uk-UA" sz="3000" b="1" dirty="0" smtClean="0">
                <a:solidFill>
                  <a:srgbClr val="FF0000"/>
                </a:solidFill>
              </a:rPr>
              <a:t>о 31 грудня 2012 року</a:t>
            </a:r>
            <a:endParaRPr lang="uk-UA" sz="3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59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88732"/>
            <a:ext cx="8064896" cy="53526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Зміст випуску журналу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541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6792"/>
            <a:ext cx="8424935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Повний текст статті </a:t>
            </a:r>
            <a:br>
              <a:rPr lang="uk-UA" dirty="0" smtClean="0"/>
            </a:br>
            <a:r>
              <a:rPr lang="uk-UA" dirty="0" smtClean="0"/>
              <a:t> </a:t>
            </a:r>
            <a:r>
              <a:rPr lang="en-US" dirty="0" smtClean="0"/>
              <a:t>PDF </a:t>
            </a:r>
            <a:endParaRPr lang="uk-UA" dirty="0"/>
          </a:p>
        </p:txBody>
      </p:sp>
      <p:pic>
        <p:nvPicPr>
          <p:cNvPr id="1026" name="Picture 2" descr="C:\Users\libstud4mps2.SUMDU.005\Desktop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066300"/>
            <a:ext cx="522382" cy="418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791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Пошук за предметом</a:t>
            </a:r>
            <a:endParaRPr lang="uk-UA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12776"/>
            <a:ext cx="8352928" cy="5328592"/>
          </a:xfrm>
        </p:spPr>
      </p:pic>
    </p:spTree>
    <p:extLst>
      <p:ext uri="{BB962C8B-B14F-4D97-AF65-F5344CB8AC3E}">
        <p14:creationId xmlns:p14="http://schemas.microsoft.com/office/powerpoint/2010/main" val="266519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352928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Пошук за предметом «Енергетика»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8137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8280920" cy="51845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Повнотекстовий документ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9423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208911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Тематичні рубрики журналу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862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40768"/>
            <a:ext cx="8136904" cy="5400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Найбільш популярні статті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589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78" y="1988840"/>
            <a:ext cx="8299485" cy="46085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938544"/>
          </a:xfrm>
        </p:spPr>
        <p:txBody>
          <a:bodyPr>
            <a:norm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Студентам, аспірантам, викладачам, вченим, дослідникам та іншим спеціалістам в області </a:t>
            </a:r>
            <a:r>
              <a:rPr lang="uk-UA" sz="2800" b="1" dirty="0" smtClean="0"/>
              <a:t>хімії</a:t>
            </a:r>
            <a:r>
              <a:rPr lang="uk-UA" sz="2800" dirty="0" smtClean="0"/>
              <a:t>!</a:t>
            </a: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241223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56792"/>
            <a:ext cx="7272808" cy="50405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/>
              <a:t>Журнали від </a:t>
            </a:r>
            <a:r>
              <a:rPr lang="uk-UA" sz="3600" b="1" dirty="0"/>
              <a:t>Королівського Хімічного Товариства (</a:t>
            </a:r>
            <a:r>
              <a:rPr lang="en-US" sz="3600" b="1" dirty="0"/>
              <a:t>Royal Society of </a:t>
            </a:r>
            <a:r>
              <a:rPr lang="en-US" sz="3600" b="1" dirty="0" smtClean="0"/>
              <a:t>Chemistry</a:t>
            </a:r>
            <a:r>
              <a:rPr lang="uk-UA" sz="3600" b="1" dirty="0" smtClean="0"/>
              <a:t>)</a:t>
            </a:r>
            <a:endParaRPr lang="uk-UA" sz="3600" b="1" dirty="0"/>
          </a:p>
        </p:txBody>
      </p:sp>
    </p:spTree>
    <p:extLst>
      <p:ext uri="{BB962C8B-B14F-4D97-AF65-F5344CB8AC3E}">
        <p14:creationId xmlns:p14="http://schemas.microsoft.com/office/powerpoint/2010/main" val="414160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7560840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Реєстрація користувачів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24649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81114"/>
            <a:ext cx="7848872" cy="508824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Catalysis Science &amp; Technology</a:t>
            </a:r>
            <a:br>
              <a:rPr lang="en-US" b="1" dirty="0"/>
            </a:br>
            <a:r>
              <a:rPr lang="uk-UA" b="1" dirty="0" smtClean="0"/>
              <a:t>(Наука і технології каталізу)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42856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8352928" cy="489654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512168"/>
          </a:xfrm>
        </p:spPr>
        <p:txBody>
          <a:bodyPr>
            <a:noAutofit/>
          </a:bodyPr>
          <a:lstStyle/>
          <a:p>
            <a:r>
              <a:rPr lang="en-US" sz="3200" b="1" dirty="0"/>
              <a:t>RSC Advances</a:t>
            </a:r>
            <a:br>
              <a:rPr lang="en-US" sz="3200" b="1" dirty="0"/>
            </a:br>
            <a:r>
              <a:rPr lang="uk-UA" sz="3200" b="1" dirty="0" smtClean="0"/>
              <a:t>(Досягнення Королівського хімічного товариства)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90085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88270"/>
            <a:ext cx="8280920" cy="515309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Toxicology Research</a:t>
            </a:r>
            <a:br>
              <a:rPr lang="en-US" b="1" dirty="0"/>
            </a:br>
            <a:r>
              <a:rPr lang="uk-UA" b="1" dirty="0" smtClean="0"/>
              <a:t>(Дослідження в галузі токсикології)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709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8208912" cy="532859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30408"/>
          </a:xfrm>
        </p:spPr>
        <p:txBody>
          <a:bodyPr>
            <a:normAutofit/>
          </a:bodyPr>
          <a:lstStyle/>
          <a:p>
            <a:r>
              <a:rPr lang="en-US" sz="3200" b="1" dirty="0"/>
              <a:t>Chemistry Education Research and </a:t>
            </a:r>
            <a:r>
              <a:rPr lang="en-US" sz="3200" b="1" dirty="0" smtClean="0"/>
              <a:t>Practice</a:t>
            </a:r>
            <a:r>
              <a:rPr lang="en-US" sz="3200" b="1" dirty="0"/>
              <a:t/>
            </a:r>
            <a:br>
              <a:rPr lang="en-US" sz="3200" b="1" dirty="0"/>
            </a:br>
            <a:r>
              <a:rPr lang="uk-UA" sz="3200" b="1" dirty="0" smtClean="0"/>
              <a:t>(</a:t>
            </a:r>
            <a:r>
              <a:rPr lang="uk-UA" sz="3200" dirty="0"/>
              <a:t>Дослідження </a:t>
            </a:r>
            <a:r>
              <a:rPr lang="uk-UA" sz="3200" dirty="0" smtClean="0"/>
              <a:t>хімії: освіта </a:t>
            </a:r>
            <a:r>
              <a:rPr lang="uk-UA" sz="3200" dirty="0"/>
              <a:t>та практика</a:t>
            </a:r>
            <a:r>
              <a:rPr lang="uk-UA" sz="3200" b="1" dirty="0" smtClean="0"/>
              <a:t>)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88886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8280920" cy="520642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/>
              <a:t/>
            </a:r>
            <a:br>
              <a:rPr lang="uk-UA" sz="3600" dirty="0" smtClean="0"/>
            </a:br>
            <a:r>
              <a:rPr lang="uk-UA" sz="3600" dirty="0" smtClean="0"/>
              <a:t>Пошукова система журналу </a:t>
            </a:r>
            <a:br>
              <a:rPr lang="uk-UA" sz="3600" dirty="0" smtClean="0"/>
            </a:br>
            <a:r>
              <a:rPr lang="en-US" sz="3600" b="1" dirty="0" smtClean="0"/>
              <a:t>Catalysis </a:t>
            </a:r>
            <a:r>
              <a:rPr lang="en-US" sz="3600" b="1" dirty="0"/>
              <a:t>Science &amp; Technology</a:t>
            </a:r>
            <a:br>
              <a:rPr lang="en-US" sz="3600" b="1" dirty="0"/>
            </a:br>
            <a:endParaRPr lang="uk-UA" sz="3600" dirty="0"/>
          </a:p>
        </p:txBody>
      </p:sp>
    </p:spTree>
    <p:extLst>
      <p:ext uri="{BB962C8B-B14F-4D97-AF65-F5344CB8AC3E}">
        <p14:creationId xmlns:p14="http://schemas.microsoft.com/office/powerpoint/2010/main" val="384512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154</TotalTime>
  <Words>92</Words>
  <Application>Microsoft Office PowerPoint</Application>
  <PresentationFormat>Экран (4:3)</PresentationFormat>
  <Paragraphs>21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Презентация PowerPoint</vt:lpstr>
      <vt:lpstr>Студентам, аспірантам, викладачам, вченим, дослідникам та іншим спеціалістам в області хімії!</vt:lpstr>
      <vt:lpstr>Журнали від Королівського Хімічного Товариства (Royal Society of Chemistry)</vt:lpstr>
      <vt:lpstr>Реєстрація користувачів</vt:lpstr>
      <vt:lpstr>Catalysis Science &amp; Technology (Наука і технології каталізу)</vt:lpstr>
      <vt:lpstr>RSC Advances (Досягнення Королівського хімічного товариства)</vt:lpstr>
      <vt:lpstr>Toxicology Research (Дослідження в галузі токсикології)</vt:lpstr>
      <vt:lpstr>Chemistry Education Research and Practice (Дослідження хімії: освіта та практика)</vt:lpstr>
      <vt:lpstr> Пошукова система журналу  Catalysis Science &amp; Technology </vt:lpstr>
      <vt:lpstr>Зміст випуску журналу</vt:lpstr>
      <vt:lpstr>Повний текст статті   PDF </vt:lpstr>
      <vt:lpstr>Пошук за предметом</vt:lpstr>
      <vt:lpstr>Пошук за предметом «Енергетика»</vt:lpstr>
      <vt:lpstr>Повнотекстовий документ</vt:lpstr>
      <vt:lpstr>Тематичні рубрики журналу</vt:lpstr>
      <vt:lpstr>Найбільш популярні статті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Увага! Електронний ресурс! </dc:title>
  <dc:creator>Студент библиотеки СумГУ 4-й этаж MPS2</dc:creator>
  <cp:lastModifiedBy>Недбаева Наталия Викторовна</cp:lastModifiedBy>
  <cp:revision>18</cp:revision>
  <dcterms:created xsi:type="dcterms:W3CDTF">2012-10-29T12:57:53Z</dcterms:created>
  <dcterms:modified xsi:type="dcterms:W3CDTF">2012-11-12T13:48:55Z</dcterms:modified>
</cp:coreProperties>
</file>