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D2B732-09CB-43FB-AB85-291B2818C0F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22DAE2-AC32-4B7B-A85B-F9B8B11CB13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Yana\Рабочий стол\Света\Копия Анонсы (229 статей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0" y="4509120"/>
            <a:ext cx="6011057" cy="1152128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900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7854696" cy="1800200"/>
          </a:xfrm>
        </p:spPr>
        <p:txBody>
          <a:bodyPr>
            <a:noAutofit/>
          </a:bodyPr>
          <a:lstStyle/>
          <a:p>
            <a:pPr algn="l"/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Російська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електронна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бібліотека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ВД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Грєбєнніков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періодичні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тематик</a:t>
            </a:r>
            <a:r>
              <a:rPr lang="uk-UA" sz="3500" b="1" dirty="0" smtClean="0">
                <a:latin typeface="Times New Roman" pitchFamily="18" charset="0"/>
                <a:cs typeface="Times New Roman" pitchFamily="18" charset="0"/>
              </a:rPr>
              <a:t>и.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Yana\Рабочий стол\Света\Безымянны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72815"/>
            <a:ext cx="3966986" cy="519503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09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 пошуку </a:t>
            </a:r>
            <a:b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рубрикатор-книги</a:t>
            </a:r>
            <a:r>
              <a:rPr lang="uk-UA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Documents and Settings\Yana\Рабочий стол\Sveta 10,11\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76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Yana\Рабочий стол\Света\LJCN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7"/>
            <a:ext cx="9144000" cy="508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Доступ до бази з сайту бібліотеки СумДУ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 flipV="1">
            <a:off x="3347864" y="5073612"/>
            <a:ext cx="4248472" cy="299604"/>
          </a:xfrm>
          <a:prstGeom prst="bentConnector3">
            <a:avLst>
              <a:gd name="adj1" fmla="val 93863"/>
            </a:avLst>
          </a:prstGeom>
          <a:ln w="31750" cmpd="sng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06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Електронна бібліотека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Grebennikon</a:t>
            </a: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має зручний рубрикатор</a:t>
            </a:r>
            <a:r>
              <a:rPr lang="uk-UA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250 темам.</a:t>
            </a:r>
            <a:r>
              <a:rPr lang="uk-UA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Пошук статей по рубрикам.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Yana\Рабочий стол\Света\Рубрикатор стате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84784"/>
            <a:ext cx="9194125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80312" y="1700808"/>
            <a:ext cx="1512168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62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Шлях пошуку </a:t>
            </a:r>
            <a:r>
              <a:rPr lang="uk-UA" dirty="0" smtClean="0">
                <a:solidFill>
                  <a:schemeClr val="tx1"/>
                </a:solidFill>
              </a:rPr>
              <a:t/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sz="3300" dirty="0" smtClean="0">
                <a:solidFill>
                  <a:schemeClr val="tx1"/>
                </a:solidFill>
              </a:rPr>
              <a:t>(</a:t>
            </a:r>
            <a:r>
              <a:rPr lang="uk-UA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рубрикатор – менеджмент – управління проектами</a:t>
            </a:r>
            <a:r>
              <a:rPr lang="uk-UA" sz="3300" dirty="0" smtClean="0">
                <a:solidFill>
                  <a:schemeClr val="tx1"/>
                </a:solidFill>
              </a:rPr>
              <a:t>)</a:t>
            </a:r>
            <a:endParaRPr lang="ru-RU" sz="33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Yana\Рабочий стол\Sveta 10,11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4" y="1340768"/>
            <a:ext cx="9144000" cy="550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Минус 3"/>
          <p:cNvSpPr/>
          <p:nvPr/>
        </p:nvSpPr>
        <p:spPr>
          <a:xfrm>
            <a:off x="3923928" y="5445224"/>
            <a:ext cx="2016224" cy="144016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395536" y="4725144"/>
            <a:ext cx="2016224" cy="72008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44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82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 пошуку </a:t>
            </a:r>
            <a:br>
              <a:rPr lang="uk-UA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(перегляд статті)</a:t>
            </a:r>
            <a:endParaRPr lang="ru-RU" sz="3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Yana\Рабочий стол\Sveta 10,11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7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Минус 3"/>
          <p:cNvSpPr/>
          <p:nvPr/>
        </p:nvSpPr>
        <p:spPr>
          <a:xfrm>
            <a:off x="3707904" y="6741368"/>
            <a:ext cx="1728192" cy="116631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179512" y="6453336"/>
            <a:ext cx="2664296" cy="144016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56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Додатково до результату пошуку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Yana\Рабочий стол\Sveta 10,11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" y="1268758"/>
            <a:ext cx="9140546" cy="558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Минус 3"/>
          <p:cNvSpPr/>
          <p:nvPr/>
        </p:nvSpPr>
        <p:spPr>
          <a:xfrm>
            <a:off x="3923928" y="4653136"/>
            <a:ext cx="2664296" cy="72008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65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Пошук статей по журналам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Yana\Рабочий стол\Света\Статьи по журналам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низ 6"/>
          <p:cNvSpPr/>
          <p:nvPr/>
        </p:nvSpPr>
        <p:spPr>
          <a:xfrm rot="20467718">
            <a:off x="1491294" y="1753054"/>
            <a:ext cx="73927" cy="1180154"/>
          </a:xfrm>
          <a:prstGeom prst="downArrow">
            <a:avLst>
              <a:gd name="adj1" fmla="val 39284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12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12968" cy="1512168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Шлях пошуку </a:t>
            </a:r>
            <a:b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рубрикатор-журнали-менеджмент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якості)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Yana\Рабочий стол\Sveta 10,11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55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35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Рубрикатор - книги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Yana\Рабочий стол\Sveta 10,11\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4" y="1124744"/>
            <a:ext cx="9127306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27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</TotalTime>
  <Words>50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Доступ до бази з сайту бібліотеки СумДУ</vt:lpstr>
      <vt:lpstr>Електронна бібліотека Grebennikon має зручний рубрикатор по 250 темам. Пошук статей по рубрикам.</vt:lpstr>
      <vt:lpstr>Шлях пошуку  (рубрикатор – менеджмент – управління проектами)</vt:lpstr>
      <vt:lpstr>Результат пошуку  (перегляд статті)</vt:lpstr>
      <vt:lpstr>Додатково до результату пошуку</vt:lpstr>
      <vt:lpstr>Пошук статей по журналам</vt:lpstr>
      <vt:lpstr>Шлях пошуку  (рубрикатор-журнали-менеджмент якості)</vt:lpstr>
      <vt:lpstr>Рубрикатор - книги</vt:lpstr>
      <vt:lpstr>Результат пошуку  (рубрикатор-книги)</vt:lpstr>
    </vt:vector>
  </TitlesOfParts>
  <Company>СумДУ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Щербак Яна</dc:creator>
  <cp:lastModifiedBy>Недбаева Наталия Викторовна</cp:lastModifiedBy>
  <cp:revision>12</cp:revision>
  <dcterms:created xsi:type="dcterms:W3CDTF">2012-11-19T11:46:23Z</dcterms:created>
  <dcterms:modified xsi:type="dcterms:W3CDTF">2012-12-10T10:51:09Z</dcterms:modified>
</cp:coreProperties>
</file>