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25"/>
  </p:notesMasterIdLst>
  <p:sldIdLst>
    <p:sldId id="256" r:id="rId2"/>
    <p:sldId id="257" r:id="rId3"/>
    <p:sldId id="263" r:id="rId4"/>
    <p:sldId id="296" r:id="rId5"/>
    <p:sldId id="258" r:id="rId6"/>
    <p:sldId id="259" r:id="rId7"/>
    <p:sldId id="295" r:id="rId8"/>
    <p:sldId id="264" r:id="rId9"/>
    <p:sldId id="260" r:id="rId10"/>
    <p:sldId id="261" r:id="rId11"/>
    <p:sldId id="266" r:id="rId12"/>
    <p:sldId id="299" r:id="rId13"/>
    <p:sldId id="265" r:id="rId14"/>
    <p:sldId id="278" r:id="rId15"/>
    <p:sldId id="280" r:id="rId16"/>
    <p:sldId id="297" r:id="rId17"/>
    <p:sldId id="298" r:id="rId18"/>
    <p:sldId id="290" r:id="rId19"/>
    <p:sldId id="300" r:id="rId20"/>
    <p:sldId id="302" r:id="rId21"/>
    <p:sldId id="303" r:id="rId22"/>
    <p:sldId id="304" r:id="rId23"/>
    <p:sldId id="291" r:id="rId24"/>
  </p:sldIdLst>
  <p:sldSz cx="9144000" cy="5143500" type="screen16x9"/>
  <p:notesSz cx="6858000" cy="9144000"/>
  <p:embeddedFontLst>
    <p:embeddedFont>
      <p:font typeface="Anaheim" charset="0"/>
      <p:regular r:id="rId26"/>
    </p:embeddedFont>
    <p:embeddedFont>
      <p:font typeface="Elephant" pitchFamily="18" charset="0"/>
      <p:regular r:id="rId27"/>
      <p:italic r:id="rId28"/>
    </p:embeddedFont>
    <p:embeddedFont>
      <p:font typeface="Cabin" charset="0"/>
      <p:regular r:id="rId29"/>
      <p:bold r:id="rId30"/>
      <p:italic r:id="rId31"/>
      <p:boldItalic r:id="rId32"/>
    </p:embeddedFont>
    <p:embeddedFont>
      <p:font typeface="Bookman Old Style" pitchFamily="18" charset="0"/>
      <p:regular r:id="rId33"/>
      <p:bold r:id="rId34"/>
      <p:italic r:id="rId35"/>
      <p:boldItalic r:id="rId36"/>
    </p:embeddedFont>
    <p:embeddedFont>
      <p:font typeface="Baloo Tammudu 2" charset="0"/>
      <p:regular r:id="rId37"/>
      <p:bold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D090"/>
    <a:srgbClr val="EDEBAB"/>
    <a:srgbClr val="625740"/>
    <a:srgbClr val="2B29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A8541759-1D5C-47E9-A92B-0579B929F13E}">
  <a:tblStyle styleId="{A8541759-1D5C-47E9-A92B-0579B929F13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4" d="100"/>
          <a:sy n="74" d="100"/>
        </p:scale>
        <p:origin x="-86" y="-39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3593843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e11ba8e1e6_0_3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e11ba8e1e6_0_3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ge1aecd103a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7" name="Google Shape;887;ge1aecd103a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gde0a671b4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4" name="Google Shape;914;gde0a671b4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" name="Google Shape;1135;ge11ba8e1e6_0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6" name="Google Shape;1136;ge11ba8e1e6_0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Google Shape;1144;ge1a84f7998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5" name="Google Shape;1145;ge1a84f7998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e1aecd103a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e1aecd103a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e1aecd103a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e1aecd103a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e1aecd103a_0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e1aecd103a_0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e19cb66fb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e19cb66fb5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e1a84f7998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e1a84f7998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e1aecd103a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e1aecd103a_0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e19cb66fb5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e19cb66fb5_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e1aecd103a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e1aecd103a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371725" y="1185325"/>
            <a:ext cx="6400500" cy="255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371725" y="3735625"/>
            <a:ext cx="6400500" cy="41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6424111" y="4435578"/>
            <a:ext cx="1876923" cy="842057"/>
          </a:xfrm>
          <a:custGeom>
            <a:avLst/>
            <a:gdLst/>
            <a:ahLst/>
            <a:cxnLst/>
            <a:rect l="l" t="t" r="r" b="b"/>
            <a:pathLst>
              <a:path w="69865" h="31344" extrusionOk="0">
                <a:moveTo>
                  <a:pt x="58179" y="27852"/>
                </a:moveTo>
                <a:cubicBezTo>
                  <a:pt x="60159" y="25377"/>
                  <a:pt x="60544" y="21748"/>
                  <a:pt x="62743" y="19494"/>
                </a:cubicBezTo>
                <a:cubicBezTo>
                  <a:pt x="64365" y="17817"/>
                  <a:pt x="66757" y="17129"/>
                  <a:pt x="68077" y="15205"/>
                </a:cubicBezTo>
                <a:cubicBezTo>
                  <a:pt x="69864" y="12538"/>
                  <a:pt x="68710" y="8606"/>
                  <a:pt x="66400" y="6571"/>
                </a:cubicBezTo>
                <a:cubicBezTo>
                  <a:pt x="64063" y="4537"/>
                  <a:pt x="60929" y="3932"/>
                  <a:pt x="57932" y="3492"/>
                </a:cubicBezTo>
                <a:cubicBezTo>
                  <a:pt x="41793" y="962"/>
                  <a:pt x="25378" y="522"/>
                  <a:pt x="9019" y="83"/>
                </a:cubicBezTo>
                <a:cubicBezTo>
                  <a:pt x="6022" y="0"/>
                  <a:pt x="2420" y="275"/>
                  <a:pt x="908" y="3052"/>
                </a:cubicBezTo>
                <a:cubicBezTo>
                  <a:pt x="1" y="4757"/>
                  <a:pt x="193" y="6846"/>
                  <a:pt x="716" y="8688"/>
                </a:cubicBezTo>
                <a:cubicBezTo>
                  <a:pt x="2640" y="15424"/>
                  <a:pt x="8882" y="20373"/>
                  <a:pt x="15508" y="20373"/>
                </a:cubicBezTo>
                <a:cubicBezTo>
                  <a:pt x="20044" y="20373"/>
                  <a:pt x="24526" y="18284"/>
                  <a:pt x="29008" y="18944"/>
                </a:cubicBezTo>
                <a:cubicBezTo>
                  <a:pt x="32637" y="19494"/>
                  <a:pt x="35799" y="21776"/>
                  <a:pt x="38713" y="24113"/>
                </a:cubicBezTo>
                <a:cubicBezTo>
                  <a:pt x="41600" y="26450"/>
                  <a:pt x="44514" y="28979"/>
                  <a:pt x="47979" y="30162"/>
                </a:cubicBezTo>
                <a:cubicBezTo>
                  <a:pt x="51443" y="31344"/>
                  <a:pt x="55732" y="30849"/>
                  <a:pt x="58179" y="278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rot="-5400000">
            <a:off x="-887070" y="3678587"/>
            <a:ext cx="2309143" cy="953703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1012526" y="224910"/>
            <a:ext cx="334808" cy="301671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-158099" y="537976"/>
            <a:ext cx="1590445" cy="1360066"/>
          </a:xfrm>
          <a:custGeom>
            <a:avLst/>
            <a:gdLst/>
            <a:ahLst/>
            <a:cxnLst/>
            <a:rect l="l" t="t" r="r" b="b"/>
            <a:pathLst>
              <a:path w="58125" h="49710" extrusionOk="0">
                <a:moveTo>
                  <a:pt x="18999" y="32581"/>
                </a:moveTo>
                <a:cubicBezTo>
                  <a:pt x="20374" y="34918"/>
                  <a:pt x="19577" y="37667"/>
                  <a:pt x="19742" y="40252"/>
                </a:cubicBezTo>
                <a:cubicBezTo>
                  <a:pt x="19934" y="43276"/>
                  <a:pt x="21474" y="46026"/>
                  <a:pt x="23976" y="47758"/>
                </a:cubicBezTo>
                <a:cubicBezTo>
                  <a:pt x="26560" y="49463"/>
                  <a:pt x="30217" y="49710"/>
                  <a:pt x="32499" y="48005"/>
                </a:cubicBezTo>
                <a:cubicBezTo>
                  <a:pt x="33874" y="46961"/>
                  <a:pt x="34671" y="45393"/>
                  <a:pt x="35606" y="44019"/>
                </a:cubicBezTo>
                <a:cubicBezTo>
                  <a:pt x="37586" y="41159"/>
                  <a:pt x="40418" y="38932"/>
                  <a:pt x="43360" y="36925"/>
                </a:cubicBezTo>
                <a:cubicBezTo>
                  <a:pt x="46301" y="34918"/>
                  <a:pt x="49381" y="33048"/>
                  <a:pt x="51993" y="30684"/>
                </a:cubicBezTo>
                <a:cubicBezTo>
                  <a:pt x="54632" y="28347"/>
                  <a:pt x="56804" y="25432"/>
                  <a:pt x="57464" y="21996"/>
                </a:cubicBezTo>
                <a:cubicBezTo>
                  <a:pt x="58124" y="18586"/>
                  <a:pt x="57079" y="14627"/>
                  <a:pt x="54165" y="12153"/>
                </a:cubicBezTo>
                <a:cubicBezTo>
                  <a:pt x="51993" y="10310"/>
                  <a:pt x="49381" y="9293"/>
                  <a:pt x="46796" y="9926"/>
                </a:cubicBezTo>
                <a:cubicBezTo>
                  <a:pt x="43799" y="10695"/>
                  <a:pt x="40143" y="12565"/>
                  <a:pt x="37283" y="11685"/>
                </a:cubicBezTo>
                <a:cubicBezTo>
                  <a:pt x="32857" y="10310"/>
                  <a:pt x="31949" y="4949"/>
                  <a:pt x="22849" y="1870"/>
                </a:cubicBezTo>
                <a:cubicBezTo>
                  <a:pt x="17735" y="110"/>
                  <a:pt x="10971" y="0"/>
                  <a:pt x="6187" y="4922"/>
                </a:cubicBezTo>
                <a:cubicBezTo>
                  <a:pt x="1" y="11273"/>
                  <a:pt x="1183" y="20126"/>
                  <a:pt x="5665" y="24635"/>
                </a:cubicBezTo>
                <a:cubicBezTo>
                  <a:pt x="7589" y="26587"/>
                  <a:pt x="11246" y="27879"/>
                  <a:pt x="13418" y="28704"/>
                </a:cubicBezTo>
                <a:cubicBezTo>
                  <a:pt x="15590" y="29529"/>
                  <a:pt x="17872" y="30629"/>
                  <a:pt x="18999" y="325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-493575" y="-588100"/>
            <a:ext cx="1506169" cy="1779111"/>
          </a:xfrm>
          <a:custGeom>
            <a:avLst/>
            <a:gdLst/>
            <a:ahLst/>
            <a:cxnLst/>
            <a:rect l="l" t="t" r="r" b="b"/>
            <a:pathLst>
              <a:path w="55045" h="65026" extrusionOk="0">
                <a:moveTo>
                  <a:pt x="16029" y="59334"/>
                </a:moveTo>
                <a:cubicBezTo>
                  <a:pt x="35496" y="51498"/>
                  <a:pt x="39647" y="65025"/>
                  <a:pt x="49270" y="56722"/>
                </a:cubicBezTo>
                <a:cubicBezTo>
                  <a:pt x="55044" y="51745"/>
                  <a:pt x="54219" y="45697"/>
                  <a:pt x="51580" y="41298"/>
                </a:cubicBezTo>
                <a:cubicBezTo>
                  <a:pt x="48171" y="35634"/>
                  <a:pt x="50975" y="27688"/>
                  <a:pt x="51607" y="25571"/>
                </a:cubicBezTo>
                <a:cubicBezTo>
                  <a:pt x="53147" y="20402"/>
                  <a:pt x="52460" y="9431"/>
                  <a:pt x="42452" y="5060"/>
                </a:cubicBezTo>
                <a:cubicBezTo>
                  <a:pt x="30876" y="1"/>
                  <a:pt x="22381" y="8717"/>
                  <a:pt x="19686" y="12346"/>
                </a:cubicBezTo>
                <a:cubicBezTo>
                  <a:pt x="16277" y="16937"/>
                  <a:pt x="15040" y="22876"/>
                  <a:pt x="14847" y="29118"/>
                </a:cubicBezTo>
                <a:cubicBezTo>
                  <a:pt x="14600" y="37476"/>
                  <a:pt x="8551" y="38631"/>
                  <a:pt x="4207" y="42920"/>
                </a:cubicBezTo>
                <a:cubicBezTo>
                  <a:pt x="0" y="47154"/>
                  <a:pt x="550" y="52433"/>
                  <a:pt x="2612" y="55265"/>
                </a:cubicBezTo>
                <a:cubicBezTo>
                  <a:pt x="5472" y="59224"/>
                  <a:pt x="11328" y="61231"/>
                  <a:pt x="16029" y="5933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 flipH="1">
            <a:off x="7811592" y="3807888"/>
            <a:ext cx="1287478" cy="1719575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8823480" y="314307"/>
            <a:ext cx="239728" cy="296764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7557026" y="-261125"/>
            <a:ext cx="1266441" cy="1107568"/>
          </a:xfrm>
          <a:custGeom>
            <a:avLst/>
            <a:gdLst/>
            <a:ahLst/>
            <a:cxnLst/>
            <a:rect l="l" t="t" r="r" b="b"/>
            <a:pathLst>
              <a:path w="48227" h="42177" extrusionOk="0">
                <a:moveTo>
                  <a:pt x="25213" y="33983"/>
                </a:moveTo>
                <a:cubicBezTo>
                  <a:pt x="27495" y="34891"/>
                  <a:pt x="28430" y="37283"/>
                  <a:pt x="29970" y="39042"/>
                </a:cubicBezTo>
                <a:cubicBezTo>
                  <a:pt x="31757" y="41077"/>
                  <a:pt x="34369" y="42177"/>
                  <a:pt x="37091" y="42039"/>
                </a:cubicBezTo>
                <a:cubicBezTo>
                  <a:pt x="39868" y="41847"/>
                  <a:pt x="42590" y="40005"/>
                  <a:pt x="43305" y="37530"/>
                </a:cubicBezTo>
                <a:cubicBezTo>
                  <a:pt x="43717" y="36045"/>
                  <a:pt x="43387" y="34506"/>
                  <a:pt x="43305" y="32994"/>
                </a:cubicBezTo>
                <a:cubicBezTo>
                  <a:pt x="43140" y="29887"/>
                  <a:pt x="43964" y="26725"/>
                  <a:pt x="44927" y="23700"/>
                </a:cubicBezTo>
                <a:cubicBezTo>
                  <a:pt x="45917" y="20649"/>
                  <a:pt x="47099" y="17624"/>
                  <a:pt x="47649" y="14517"/>
                </a:cubicBezTo>
                <a:cubicBezTo>
                  <a:pt x="48226" y="11383"/>
                  <a:pt x="48171" y="8139"/>
                  <a:pt x="46769" y="5334"/>
                </a:cubicBezTo>
                <a:cubicBezTo>
                  <a:pt x="45367" y="2530"/>
                  <a:pt x="42425" y="303"/>
                  <a:pt x="38988" y="138"/>
                </a:cubicBezTo>
                <a:cubicBezTo>
                  <a:pt x="36458" y="0"/>
                  <a:pt x="34039" y="715"/>
                  <a:pt x="32554" y="2612"/>
                </a:cubicBezTo>
                <a:cubicBezTo>
                  <a:pt x="30822" y="4784"/>
                  <a:pt x="29255" y="8111"/>
                  <a:pt x="26725" y="9073"/>
                </a:cubicBezTo>
                <a:cubicBezTo>
                  <a:pt x="22849" y="10531"/>
                  <a:pt x="19247" y="7231"/>
                  <a:pt x="11054" y="10036"/>
                </a:cubicBezTo>
                <a:cubicBezTo>
                  <a:pt x="6490" y="11603"/>
                  <a:pt x="1623" y="15232"/>
                  <a:pt x="908" y="21363"/>
                </a:cubicBezTo>
                <a:cubicBezTo>
                  <a:pt x="1" y="29282"/>
                  <a:pt x="5720" y="34918"/>
                  <a:pt x="11384" y="35688"/>
                </a:cubicBezTo>
                <a:cubicBezTo>
                  <a:pt x="13803" y="36018"/>
                  <a:pt x="17130" y="34918"/>
                  <a:pt x="19109" y="34313"/>
                </a:cubicBezTo>
                <a:cubicBezTo>
                  <a:pt x="21117" y="33681"/>
                  <a:pt x="23344" y="33214"/>
                  <a:pt x="25213" y="3398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 rot="9899876">
            <a:off x="628468" y="4151754"/>
            <a:ext cx="251542" cy="311389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 rot="-1800052">
            <a:off x="8786382" y="3666551"/>
            <a:ext cx="251543" cy="311391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68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subTitle" idx="1"/>
          </p:nvPr>
        </p:nvSpPr>
        <p:spPr>
          <a:xfrm>
            <a:off x="1684512" y="2133530"/>
            <a:ext cx="28047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title" idx="2" hasCustomPrompt="1"/>
          </p:nvPr>
        </p:nvSpPr>
        <p:spPr>
          <a:xfrm>
            <a:off x="730800" y="1749775"/>
            <a:ext cx="953700" cy="104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0" name="Google Shape;100;p13"/>
          <p:cNvSpPr txBox="1">
            <a:spLocks noGrp="1"/>
          </p:cNvSpPr>
          <p:nvPr>
            <p:ph type="subTitle" idx="3"/>
          </p:nvPr>
        </p:nvSpPr>
        <p:spPr>
          <a:xfrm>
            <a:off x="1684512" y="1749775"/>
            <a:ext cx="28047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solidFill>
                  <a:srgbClr val="191919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subTitle" idx="4"/>
          </p:nvPr>
        </p:nvSpPr>
        <p:spPr>
          <a:xfrm>
            <a:off x="1684512" y="3725750"/>
            <a:ext cx="28047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title" idx="5" hasCustomPrompt="1"/>
          </p:nvPr>
        </p:nvSpPr>
        <p:spPr>
          <a:xfrm>
            <a:off x="730800" y="3341900"/>
            <a:ext cx="953700" cy="104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3" name="Google Shape;103;p13"/>
          <p:cNvSpPr txBox="1">
            <a:spLocks noGrp="1"/>
          </p:cNvSpPr>
          <p:nvPr>
            <p:ph type="subTitle" idx="6"/>
          </p:nvPr>
        </p:nvSpPr>
        <p:spPr>
          <a:xfrm>
            <a:off x="1684512" y="3341896"/>
            <a:ext cx="28047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solidFill>
                  <a:srgbClr val="191919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subTitle" idx="7"/>
          </p:nvPr>
        </p:nvSpPr>
        <p:spPr>
          <a:xfrm>
            <a:off x="5608490" y="2133530"/>
            <a:ext cx="28047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title" idx="8" hasCustomPrompt="1"/>
          </p:nvPr>
        </p:nvSpPr>
        <p:spPr>
          <a:xfrm>
            <a:off x="4654800" y="1749775"/>
            <a:ext cx="953700" cy="104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6" name="Google Shape;106;p13"/>
          <p:cNvSpPr txBox="1">
            <a:spLocks noGrp="1"/>
          </p:cNvSpPr>
          <p:nvPr>
            <p:ph type="subTitle" idx="9"/>
          </p:nvPr>
        </p:nvSpPr>
        <p:spPr>
          <a:xfrm>
            <a:off x="5608488" y="1749775"/>
            <a:ext cx="28047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solidFill>
                  <a:srgbClr val="191919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9pPr>
          </a:lstStyle>
          <a:p>
            <a:endParaRPr/>
          </a:p>
        </p:txBody>
      </p:sp>
      <p:sp>
        <p:nvSpPr>
          <p:cNvPr id="107" name="Google Shape;107;p13"/>
          <p:cNvSpPr txBox="1">
            <a:spLocks noGrp="1"/>
          </p:cNvSpPr>
          <p:nvPr>
            <p:ph type="subTitle" idx="13"/>
          </p:nvPr>
        </p:nvSpPr>
        <p:spPr>
          <a:xfrm>
            <a:off x="5608490" y="3725750"/>
            <a:ext cx="28047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3"/>
          <p:cNvSpPr txBox="1">
            <a:spLocks noGrp="1"/>
          </p:cNvSpPr>
          <p:nvPr>
            <p:ph type="title" idx="14" hasCustomPrompt="1"/>
          </p:nvPr>
        </p:nvSpPr>
        <p:spPr>
          <a:xfrm>
            <a:off x="4654800" y="3341900"/>
            <a:ext cx="953700" cy="104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9" name="Google Shape;109;p13"/>
          <p:cNvSpPr txBox="1">
            <a:spLocks noGrp="1"/>
          </p:cNvSpPr>
          <p:nvPr>
            <p:ph type="subTitle" idx="15"/>
          </p:nvPr>
        </p:nvSpPr>
        <p:spPr>
          <a:xfrm>
            <a:off x="5608488" y="3341896"/>
            <a:ext cx="28047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solidFill>
                  <a:srgbClr val="191919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USTOM_7_1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68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5"/>
          <p:cNvSpPr txBox="1">
            <a:spLocks noGrp="1"/>
          </p:cNvSpPr>
          <p:nvPr>
            <p:ph type="subTitle" idx="1"/>
          </p:nvPr>
        </p:nvSpPr>
        <p:spPr>
          <a:xfrm>
            <a:off x="1174580" y="1933850"/>
            <a:ext cx="3159600" cy="236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123" name="Google Shape;123;p15"/>
          <p:cNvSpPr txBox="1">
            <a:spLocks noGrp="1"/>
          </p:cNvSpPr>
          <p:nvPr>
            <p:ph type="subTitle" idx="2"/>
          </p:nvPr>
        </p:nvSpPr>
        <p:spPr>
          <a:xfrm>
            <a:off x="1174550" y="1550100"/>
            <a:ext cx="31596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solidFill>
                  <a:srgbClr val="191919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9pPr>
          </a:lstStyle>
          <a:p>
            <a:endParaRPr/>
          </a:p>
        </p:txBody>
      </p:sp>
      <p:sp>
        <p:nvSpPr>
          <p:cNvPr id="124" name="Google Shape;124;p15"/>
          <p:cNvSpPr txBox="1">
            <a:spLocks noGrp="1"/>
          </p:cNvSpPr>
          <p:nvPr>
            <p:ph type="subTitle" idx="3"/>
          </p:nvPr>
        </p:nvSpPr>
        <p:spPr>
          <a:xfrm>
            <a:off x="4809857" y="1933850"/>
            <a:ext cx="3159600" cy="236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125" name="Google Shape;125;p15"/>
          <p:cNvSpPr txBox="1">
            <a:spLocks noGrp="1"/>
          </p:cNvSpPr>
          <p:nvPr>
            <p:ph type="subTitle" idx="4"/>
          </p:nvPr>
        </p:nvSpPr>
        <p:spPr>
          <a:xfrm>
            <a:off x="4809845" y="1550100"/>
            <a:ext cx="31596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solidFill>
                  <a:srgbClr val="191919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9pPr>
          </a:lstStyle>
          <a:p>
            <a:endParaRPr/>
          </a:p>
        </p:txBody>
      </p:sp>
      <p:sp>
        <p:nvSpPr>
          <p:cNvPr id="126" name="Google Shape;126;p15"/>
          <p:cNvSpPr/>
          <p:nvPr/>
        </p:nvSpPr>
        <p:spPr>
          <a:xfrm rot="10800000">
            <a:off x="6820654" y="4406724"/>
            <a:ext cx="1963032" cy="880688"/>
          </a:xfrm>
          <a:custGeom>
            <a:avLst/>
            <a:gdLst/>
            <a:ahLst/>
            <a:cxnLst/>
            <a:rect l="l" t="t" r="r" b="b"/>
            <a:pathLst>
              <a:path w="69865" h="31344" extrusionOk="0">
                <a:moveTo>
                  <a:pt x="58179" y="27852"/>
                </a:moveTo>
                <a:cubicBezTo>
                  <a:pt x="60159" y="25377"/>
                  <a:pt x="60544" y="21748"/>
                  <a:pt x="62743" y="19494"/>
                </a:cubicBezTo>
                <a:cubicBezTo>
                  <a:pt x="64365" y="17817"/>
                  <a:pt x="66757" y="17129"/>
                  <a:pt x="68077" y="15205"/>
                </a:cubicBezTo>
                <a:cubicBezTo>
                  <a:pt x="69864" y="12538"/>
                  <a:pt x="68710" y="8606"/>
                  <a:pt x="66400" y="6571"/>
                </a:cubicBezTo>
                <a:cubicBezTo>
                  <a:pt x="64063" y="4537"/>
                  <a:pt x="60929" y="3932"/>
                  <a:pt x="57932" y="3492"/>
                </a:cubicBezTo>
                <a:cubicBezTo>
                  <a:pt x="41793" y="962"/>
                  <a:pt x="25378" y="522"/>
                  <a:pt x="9019" y="83"/>
                </a:cubicBezTo>
                <a:cubicBezTo>
                  <a:pt x="6022" y="0"/>
                  <a:pt x="2420" y="275"/>
                  <a:pt x="908" y="3052"/>
                </a:cubicBezTo>
                <a:cubicBezTo>
                  <a:pt x="1" y="4757"/>
                  <a:pt x="193" y="6846"/>
                  <a:pt x="716" y="8688"/>
                </a:cubicBezTo>
                <a:cubicBezTo>
                  <a:pt x="2640" y="15424"/>
                  <a:pt x="8882" y="20373"/>
                  <a:pt x="15508" y="20373"/>
                </a:cubicBezTo>
                <a:cubicBezTo>
                  <a:pt x="20044" y="20373"/>
                  <a:pt x="24526" y="18284"/>
                  <a:pt x="29008" y="18944"/>
                </a:cubicBezTo>
                <a:cubicBezTo>
                  <a:pt x="32637" y="19494"/>
                  <a:pt x="35799" y="21776"/>
                  <a:pt x="38713" y="24113"/>
                </a:cubicBezTo>
                <a:cubicBezTo>
                  <a:pt x="41600" y="26450"/>
                  <a:pt x="44514" y="28979"/>
                  <a:pt x="47979" y="30162"/>
                </a:cubicBezTo>
                <a:cubicBezTo>
                  <a:pt x="51443" y="31344"/>
                  <a:pt x="55732" y="30849"/>
                  <a:pt x="58179" y="278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5"/>
          <p:cNvSpPr/>
          <p:nvPr/>
        </p:nvSpPr>
        <p:spPr>
          <a:xfrm flipH="1">
            <a:off x="8271781" y="3729026"/>
            <a:ext cx="1346545" cy="1798465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15"/>
          <p:cNvSpPr/>
          <p:nvPr/>
        </p:nvSpPr>
        <p:spPr>
          <a:xfrm rot="-1800081">
            <a:off x="7900190" y="4291372"/>
            <a:ext cx="263087" cy="325682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5"/>
          <p:cNvSpPr/>
          <p:nvPr/>
        </p:nvSpPr>
        <p:spPr>
          <a:xfrm rot="-627969">
            <a:off x="-168230" y="4267098"/>
            <a:ext cx="1855857" cy="1587054"/>
          </a:xfrm>
          <a:custGeom>
            <a:avLst/>
            <a:gdLst/>
            <a:ahLst/>
            <a:cxnLst/>
            <a:rect l="l" t="t" r="r" b="b"/>
            <a:pathLst>
              <a:path w="58125" h="49710" extrusionOk="0">
                <a:moveTo>
                  <a:pt x="18999" y="32581"/>
                </a:moveTo>
                <a:cubicBezTo>
                  <a:pt x="20374" y="34918"/>
                  <a:pt x="19577" y="37667"/>
                  <a:pt x="19742" y="40252"/>
                </a:cubicBezTo>
                <a:cubicBezTo>
                  <a:pt x="19934" y="43276"/>
                  <a:pt x="21474" y="46026"/>
                  <a:pt x="23976" y="47758"/>
                </a:cubicBezTo>
                <a:cubicBezTo>
                  <a:pt x="26560" y="49463"/>
                  <a:pt x="30217" y="49710"/>
                  <a:pt x="32499" y="48005"/>
                </a:cubicBezTo>
                <a:cubicBezTo>
                  <a:pt x="33874" y="46961"/>
                  <a:pt x="34671" y="45393"/>
                  <a:pt x="35606" y="44019"/>
                </a:cubicBezTo>
                <a:cubicBezTo>
                  <a:pt x="37586" y="41159"/>
                  <a:pt x="40418" y="38932"/>
                  <a:pt x="43360" y="36925"/>
                </a:cubicBezTo>
                <a:cubicBezTo>
                  <a:pt x="46301" y="34918"/>
                  <a:pt x="49381" y="33048"/>
                  <a:pt x="51993" y="30684"/>
                </a:cubicBezTo>
                <a:cubicBezTo>
                  <a:pt x="54632" y="28347"/>
                  <a:pt x="56804" y="25432"/>
                  <a:pt x="57464" y="21996"/>
                </a:cubicBezTo>
                <a:cubicBezTo>
                  <a:pt x="58124" y="18586"/>
                  <a:pt x="57079" y="14627"/>
                  <a:pt x="54165" y="12153"/>
                </a:cubicBezTo>
                <a:cubicBezTo>
                  <a:pt x="51993" y="10310"/>
                  <a:pt x="49381" y="9293"/>
                  <a:pt x="46796" y="9926"/>
                </a:cubicBezTo>
                <a:cubicBezTo>
                  <a:pt x="43799" y="10695"/>
                  <a:pt x="40143" y="12565"/>
                  <a:pt x="37283" y="11685"/>
                </a:cubicBezTo>
                <a:cubicBezTo>
                  <a:pt x="32857" y="10310"/>
                  <a:pt x="31949" y="4949"/>
                  <a:pt x="22849" y="1870"/>
                </a:cubicBezTo>
                <a:cubicBezTo>
                  <a:pt x="17735" y="110"/>
                  <a:pt x="10971" y="0"/>
                  <a:pt x="6187" y="4922"/>
                </a:cubicBezTo>
                <a:cubicBezTo>
                  <a:pt x="1" y="11273"/>
                  <a:pt x="1183" y="20126"/>
                  <a:pt x="5665" y="24635"/>
                </a:cubicBezTo>
                <a:cubicBezTo>
                  <a:pt x="7589" y="26587"/>
                  <a:pt x="11246" y="27879"/>
                  <a:pt x="13418" y="28704"/>
                </a:cubicBezTo>
                <a:cubicBezTo>
                  <a:pt x="15590" y="29529"/>
                  <a:pt x="17872" y="30629"/>
                  <a:pt x="18999" y="325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5"/>
          <p:cNvSpPr/>
          <p:nvPr/>
        </p:nvSpPr>
        <p:spPr>
          <a:xfrm rot="9899862">
            <a:off x="796282" y="4068286"/>
            <a:ext cx="293505" cy="363364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68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16"/>
          <p:cNvSpPr txBox="1">
            <a:spLocks noGrp="1"/>
          </p:cNvSpPr>
          <p:nvPr>
            <p:ph type="subTitle" idx="1"/>
          </p:nvPr>
        </p:nvSpPr>
        <p:spPr>
          <a:xfrm>
            <a:off x="731725" y="2753275"/>
            <a:ext cx="2429400" cy="9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16"/>
          <p:cNvSpPr txBox="1">
            <a:spLocks noGrp="1"/>
          </p:cNvSpPr>
          <p:nvPr>
            <p:ph type="subTitle" idx="2"/>
          </p:nvPr>
        </p:nvSpPr>
        <p:spPr>
          <a:xfrm>
            <a:off x="731725" y="2369525"/>
            <a:ext cx="24294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solidFill>
                  <a:srgbClr val="191919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9pPr>
          </a:lstStyle>
          <a:p>
            <a:endParaRPr/>
          </a:p>
        </p:txBody>
      </p:sp>
      <p:sp>
        <p:nvSpPr>
          <p:cNvPr id="135" name="Google Shape;135;p16"/>
          <p:cNvSpPr txBox="1">
            <a:spLocks noGrp="1"/>
          </p:cNvSpPr>
          <p:nvPr>
            <p:ph type="subTitle" idx="3"/>
          </p:nvPr>
        </p:nvSpPr>
        <p:spPr>
          <a:xfrm>
            <a:off x="3357300" y="2753275"/>
            <a:ext cx="2429400" cy="9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6"/>
          <p:cNvSpPr txBox="1">
            <a:spLocks noGrp="1"/>
          </p:cNvSpPr>
          <p:nvPr>
            <p:ph type="subTitle" idx="4"/>
          </p:nvPr>
        </p:nvSpPr>
        <p:spPr>
          <a:xfrm>
            <a:off x="3357300" y="2369525"/>
            <a:ext cx="24294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solidFill>
                  <a:srgbClr val="191919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9pPr>
          </a:lstStyle>
          <a:p>
            <a:endParaRPr/>
          </a:p>
        </p:txBody>
      </p:sp>
      <p:sp>
        <p:nvSpPr>
          <p:cNvPr id="137" name="Google Shape;137;p16"/>
          <p:cNvSpPr txBox="1">
            <a:spLocks noGrp="1"/>
          </p:cNvSpPr>
          <p:nvPr>
            <p:ph type="subTitle" idx="5"/>
          </p:nvPr>
        </p:nvSpPr>
        <p:spPr>
          <a:xfrm>
            <a:off x="5982875" y="2753275"/>
            <a:ext cx="2429400" cy="9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6"/>
          <p:cNvSpPr txBox="1">
            <a:spLocks noGrp="1"/>
          </p:cNvSpPr>
          <p:nvPr>
            <p:ph type="subTitle" idx="6"/>
          </p:nvPr>
        </p:nvSpPr>
        <p:spPr>
          <a:xfrm>
            <a:off x="5982875" y="2369525"/>
            <a:ext cx="24294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solidFill>
                  <a:srgbClr val="191919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9pPr>
          </a:lstStyle>
          <a:p>
            <a:endParaRPr/>
          </a:p>
        </p:txBody>
      </p:sp>
      <p:sp>
        <p:nvSpPr>
          <p:cNvPr id="139" name="Google Shape;139;p16"/>
          <p:cNvSpPr/>
          <p:nvPr/>
        </p:nvSpPr>
        <p:spPr>
          <a:xfrm>
            <a:off x="574546" y="4586518"/>
            <a:ext cx="255365" cy="230030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6"/>
          <p:cNvSpPr/>
          <p:nvPr/>
        </p:nvSpPr>
        <p:spPr>
          <a:xfrm>
            <a:off x="-574076" y="3966500"/>
            <a:ext cx="1148789" cy="1356605"/>
          </a:xfrm>
          <a:custGeom>
            <a:avLst/>
            <a:gdLst/>
            <a:ahLst/>
            <a:cxnLst/>
            <a:rect l="l" t="t" r="r" b="b"/>
            <a:pathLst>
              <a:path w="55045" h="65026" extrusionOk="0">
                <a:moveTo>
                  <a:pt x="16029" y="59334"/>
                </a:moveTo>
                <a:cubicBezTo>
                  <a:pt x="35496" y="51498"/>
                  <a:pt x="39647" y="65025"/>
                  <a:pt x="49270" y="56722"/>
                </a:cubicBezTo>
                <a:cubicBezTo>
                  <a:pt x="55044" y="51745"/>
                  <a:pt x="54219" y="45697"/>
                  <a:pt x="51580" y="41298"/>
                </a:cubicBezTo>
                <a:cubicBezTo>
                  <a:pt x="48171" y="35634"/>
                  <a:pt x="50975" y="27688"/>
                  <a:pt x="51607" y="25571"/>
                </a:cubicBezTo>
                <a:cubicBezTo>
                  <a:pt x="53147" y="20402"/>
                  <a:pt x="52460" y="9431"/>
                  <a:pt x="42452" y="5060"/>
                </a:cubicBezTo>
                <a:cubicBezTo>
                  <a:pt x="30876" y="1"/>
                  <a:pt x="22381" y="8717"/>
                  <a:pt x="19686" y="12346"/>
                </a:cubicBezTo>
                <a:cubicBezTo>
                  <a:pt x="16277" y="16937"/>
                  <a:pt x="15040" y="22876"/>
                  <a:pt x="14847" y="29118"/>
                </a:cubicBezTo>
                <a:cubicBezTo>
                  <a:pt x="14600" y="37476"/>
                  <a:pt x="8551" y="38631"/>
                  <a:pt x="4207" y="42920"/>
                </a:cubicBezTo>
                <a:cubicBezTo>
                  <a:pt x="0" y="47154"/>
                  <a:pt x="550" y="52433"/>
                  <a:pt x="2612" y="55265"/>
                </a:cubicBezTo>
                <a:cubicBezTo>
                  <a:pt x="5472" y="59224"/>
                  <a:pt x="11328" y="61231"/>
                  <a:pt x="16029" y="5933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6"/>
          <p:cNvSpPr/>
          <p:nvPr/>
        </p:nvSpPr>
        <p:spPr>
          <a:xfrm rot="-4500097" flipH="1">
            <a:off x="7863441" y="4009519"/>
            <a:ext cx="1287489" cy="1719589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6"/>
          <p:cNvSpPr/>
          <p:nvPr/>
        </p:nvSpPr>
        <p:spPr>
          <a:xfrm rot="-1800052">
            <a:off x="8268207" y="4183025"/>
            <a:ext cx="251543" cy="311391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6"/>
          <p:cNvSpPr/>
          <p:nvPr/>
        </p:nvSpPr>
        <p:spPr>
          <a:xfrm rot="5400000">
            <a:off x="8033473" y="-713199"/>
            <a:ext cx="1148789" cy="1356605"/>
          </a:xfrm>
          <a:custGeom>
            <a:avLst/>
            <a:gdLst/>
            <a:ahLst/>
            <a:cxnLst/>
            <a:rect l="l" t="t" r="r" b="b"/>
            <a:pathLst>
              <a:path w="55045" h="65026" extrusionOk="0">
                <a:moveTo>
                  <a:pt x="16029" y="59334"/>
                </a:moveTo>
                <a:cubicBezTo>
                  <a:pt x="35496" y="51498"/>
                  <a:pt x="39647" y="65025"/>
                  <a:pt x="49270" y="56722"/>
                </a:cubicBezTo>
                <a:cubicBezTo>
                  <a:pt x="55044" y="51745"/>
                  <a:pt x="54219" y="45697"/>
                  <a:pt x="51580" y="41298"/>
                </a:cubicBezTo>
                <a:cubicBezTo>
                  <a:pt x="48171" y="35634"/>
                  <a:pt x="50975" y="27688"/>
                  <a:pt x="51607" y="25571"/>
                </a:cubicBezTo>
                <a:cubicBezTo>
                  <a:pt x="53147" y="20402"/>
                  <a:pt x="52460" y="9431"/>
                  <a:pt x="42452" y="5060"/>
                </a:cubicBezTo>
                <a:cubicBezTo>
                  <a:pt x="30876" y="1"/>
                  <a:pt x="22381" y="8717"/>
                  <a:pt x="19686" y="12346"/>
                </a:cubicBezTo>
                <a:cubicBezTo>
                  <a:pt x="16277" y="16937"/>
                  <a:pt x="15040" y="22876"/>
                  <a:pt x="14847" y="29118"/>
                </a:cubicBezTo>
                <a:cubicBezTo>
                  <a:pt x="14600" y="37476"/>
                  <a:pt x="8551" y="38631"/>
                  <a:pt x="4207" y="42920"/>
                </a:cubicBezTo>
                <a:cubicBezTo>
                  <a:pt x="0" y="47154"/>
                  <a:pt x="550" y="52433"/>
                  <a:pt x="2612" y="55265"/>
                </a:cubicBezTo>
                <a:cubicBezTo>
                  <a:pt x="5472" y="59224"/>
                  <a:pt x="11328" y="61231"/>
                  <a:pt x="16029" y="59334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4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0"/>
          <p:cNvSpPr txBox="1">
            <a:spLocks noGrp="1"/>
          </p:cNvSpPr>
          <p:nvPr>
            <p:ph type="title"/>
          </p:nvPr>
        </p:nvSpPr>
        <p:spPr>
          <a:xfrm>
            <a:off x="3152250" y="1427253"/>
            <a:ext cx="2839500" cy="11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20"/>
          <p:cNvSpPr txBox="1">
            <a:spLocks noGrp="1"/>
          </p:cNvSpPr>
          <p:nvPr>
            <p:ph type="subTitle" idx="1"/>
          </p:nvPr>
        </p:nvSpPr>
        <p:spPr>
          <a:xfrm>
            <a:off x="2370300" y="3065538"/>
            <a:ext cx="4403400" cy="65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20"/>
          <p:cNvSpPr/>
          <p:nvPr/>
        </p:nvSpPr>
        <p:spPr>
          <a:xfrm rot="-10067203" flipH="1">
            <a:off x="1898724" y="224876"/>
            <a:ext cx="404556" cy="500809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20"/>
          <p:cNvSpPr/>
          <p:nvPr/>
        </p:nvSpPr>
        <p:spPr>
          <a:xfrm flipH="1">
            <a:off x="-294132" y="-794525"/>
            <a:ext cx="2137180" cy="1869074"/>
          </a:xfrm>
          <a:custGeom>
            <a:avLst/>
            <a:gdLst/>
            <a:ahLst/>
            <a:cxnLst/>
            <a:rect l="l" t="t" r="r" b="b"/>
            <a:pathLst>
              <a:path w="48227" h="42177" extrusionOk="0">
                <a:moveTo>
                  <a:pt x="25213" y="33983"/>
                </a:moveTo>
                <a:cubicBezTo>
                  <a:pt x="27495" y="34891"/>
                  <a:pt x="28430" y="37283"/>
                  <a:pt x="29970" y="39042"/>
                </a:cubicBezTo>
                <a:cubicBezTo>
                  <a:pt x="31757" y="41077"/>
                  <a:pt x="34369" y="42177"/>
                  <a:pt x="37091" y="42039"/>
                </a:cubicBezTo>
                <a:cubicBezTo>
                  <a:pt x="39868" y="41847"/>
                  <a:pt x="42590" y="40005"/>
                  <a:pt x="43305" y="37530"/>
                </a:cubicBezTo>
                <a:cubicBezTo>
                  <a:pt x="43717" y="36045"/>
                  <a:pt x="43387" y="34506"/>
                  <a:pt x="43305" y="32994"/>
                </a:cubicBezTo>
                <a:cubicBezTo>
                  <a:pt x="43140" y="29887"/>
                  <a:pt x="43964" y="26725"/>
                  <a:pt x="44927" y="23700"/>
                </a:cubicBezTo>
                <a:cubicBezTo>
                  <a:pt x="45917" y="20649"/>
                  <a:pt x="47099" y="17624"/>
                  <a:pt x="47649" y="14517"/>
                </a:cubicBezTo>
                <a:cubicBezTo>
                  <a:pt x="48226" y="11383"/>
                  <a:pt x="48171" y="8139"/>
                  <a:pt x="46769" y="5334"/>
                </a:cubicBezTo>
                <a:cubicBezTo>
                  <a:pt x="45367" y="2530"/>
                  <a:pt x="42425" y="303"/>
                  <a:pt x="38988" y="138"/>
                </a:cubicBezTo>
                <a:cubicBezTo>
                  <a:pt x="36458" y="0"/>
                  <a:pt x="34039" y="715"/>
                  <a:pt x="32554" y="2612"/>
                </a:cubicBezTo>
                <a:cubicBezTo>
                  <a:pt x="30822" y="4784"/>
                  <a:pt x="29255" y="8111"/>
                  <a:pt x="26725" y="9073"/>
                </a:cubicBezTo>
                <a:cubicBezTo>
                  <a:pt x="22849" y="10531"/>
                  <a:pt x="19247" y="7231"/>
                  <a:pt x="11054" y="10036"/>
                </a:cubicBezTo>
                <a:cubicBezTo>
                  <a:pt x="6490" y="11603"/>
                  <a:pt x="1623" y="15232"/>
                  <a:pt x="908" y="21363"/>
                </a:cubicBezTo>
                <a:cubicBezTo>
                  <a:pt x="1" y="29282"/>
                  <a:pt x="5720" y="34918"/>
                  <a:pt x="11384" y="35688"/>
                </a:cubicBezTo>
                <a:cubicBezTo>
                  <a:pt x="13803" y="36018"/>
                  <a:pt x="17130" y="34918"/>
                  <a:pt x="19109" y="34313"/>
                </a:cubicBezTo>
                <a:cubicBezTo>
                  <a:pt x="21117" y="33681"/>
                  <a:pt x="23344" y="33214"/>
                  <a:pt x="25213" y="339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20"/>
          <p:cNvSpPr/>
          <p:nvPr/>
        </p:nvSpPr>
        <p:spPr>
          <a:xfrm rot="10800000" flipH="1">
            <a:off x="6582349" y="4155397"/>
            <a:ext cx="2904224" cy="1199478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20"/>
          <p:cNvSpPr/>
          <p:nvPr/>
        </p:nvSpPr>
        <p:spPr>
          <a:xfrm rot="-4499719" flipH="1">
            <a:off x="7607825" y="3904605"/>
            <a:ext cx="488629" cy="604913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8"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68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25"/>
          <p:cNvSpPr/>
          <p:nvPr/>
        </p:nvSpPr>
        <p:spPr>
          <a:xfrm rot="5400000">
            <a:off x="444973" y="339479"/>
            <a:ext cx="239728" cy="296764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5"/>
          <p:cNvSpPr/>
          <p:nvPr/>
        </p:nvSpPr>
        <p:spPr>
          <a:xfrm rot="5400000">
            <a:off x="-572529" y="-65920"/>
            <a:ext cx="1266441" cy="1107568"/>
          </a:xfrm>
          <a:custGeom>
            <a:avLst/>
            <a:gdLst/>
            <a:ahLst/>
            <a:cxnLst/>
            <a:rect l="l" t="t" r="r" b="b"/>
            <a:pathLst>
              <a:path w="48227" h="42177" extrusionOk="0">
                <a:moveTo>
                  <a:pt x="25213" y="33983"/>
                </a:moveTo>
                <a:cubicBezTo>
                  <a:pt x="27495" y="34891"/>
                  <a:pt x="28430" y="37283"/>
                  <a:pt x="29970" y="39042"/>
                </a:cubicBezTo>
                <a:cubicBezTo>
                  <a:pt x="31757" y="41077"/>
                  <a:pt x="34369" y="42177"/>
                  <a:pt x="37091" y="42039"/>
                </a:cubicBezTo>
                <a:cubicBezTo>
                  <a:pt x="39868" y="41847"/>
                  <a:pt x="42590" y="40005"/>
                  <a:pt x="43305" y="37530"/>
                </a:cubicBezTo>
                <a:cubicBezTo>
                  <a:pt x="43717" y="36045"/>
                  <a:pt x="43387" y="34506"/>
                  <a:pt x="43305" y="32994"/>
                </a:cubicBezTo>
                <a:cubicBezTo>
                  <a:pt x="43140" y="29887"/>
                  <a:pt x="43964" y="26725"/>
                  <a:pt x="44927" y="23700"/>
                </a:cubicBezTo>
                <a:cubicBezTo>
                  <a:pt x="45917" y="20649"/>
                  <a:pt x="47099" y="17624"/>
                  <a:pt x="47649" y="14517"/>
                </a:cubicBezTo>
                <a:cubicBezTo>
                  <a:pt x="48226" y="11383"/>
                  <a:pt x="48171" y="8139"/>
                  <a:pt x="46769" y="5334"/>
                </a:cubicBezTo>
                <a:cubicBezTo>
                  <a:pt x="45367" y="2530"/>
                  <a:pt x="42425" y="303"/>
                  <a:pt x="38988" y="138"/>
                </a:cubicBezTo>
                <a:cubicBezTo>
                  <a:pt x="36458" y="0"/>
                  <a:pt x="34039" y="715"/>
                  <a:pt x="32554" y="2612"/>
                </a:cubicBezTo>
                <a:cubicBezTo>
                  <a:pt x="30822" y="4784"/>
                  <a:pt x="29255" y="8111"/>
                  <a:pt x="26725" y="9073"/>
                </a:cubicBezTo>
                <a:cubicBezTo>
                  <a:pt x="22849" y="10531"/>
                  <a:pt x="19247" y="7231"/>
                  <a:pt x="11054" y="10036"/>
                </a:cubicBezTo>
                <a:cubicBezTo>
                  <a:pt x="6490" y="11603"/>
                  <a:pt x="1623" y="15232"/>
                  <a:pt x="908" y="21363"/>
                </a:cubicBezTo>
                <a:cubicBezTo>
                  <a:pt x="1" y="29282"/>
                  <a:pt x="5720" y="34918"/>
                  <a:pt x="11384" y="35688"/>
                </a:cubicBezTo>
                <a:cubicBezTo>
                  <a:pt x="13803" y="36018"/>
                  <a:pt x="17130" y="34918"/>
                  <a:pt x="19109" y="34313"/>
                </a:cubicBezTo>
                <a:cubicBezTo>
                  <a:pt x="21117" y="33681"/>
                  <a:pt x="23344" y="33214"/>
                  <a:pt x="25213" y="339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5"/>
          <p:cNvSpPr/>
          <p:nvPr/>
        </p:nvSpPr>
        <p:spPr>
          <a:xfrm rot="1406454" flipH="1">
            <a:off x="8580881" y="3913157"/>
            <a:ext cx="936760" cy="1012221"/>
          </a:xfrm>
          <a:custGeom>
            <a:avLst/>
            <a:gdLst/>
            <a:ahLst/>
            <a:cxnLst/>
            <a:rect l="l" t="t" r="r" b="b"/>
            <a:pathLst>
              <a:path w="31427" h="33956" extrusionOk="0">
                <a:moveTo>
                  <a:pt x="7561" y="6021"/>
                </a:moveTo>
                <a:cubicBezTo>
                  <a:pt x="4014" y="10806"/>
                  <a:pt x="0" y="24580"/>
                  <a:pt x="12153" y="33956"/>
                </a:cubicBezTo>
                <a:lnTo>
                  <a:pt x="12153" y="33956"/>
                </a:lnTo>
                <a:cubicBezTo>
                  <a:pt x="12840" y="29557"/>
                  <a:pt x="16442" y="26505"/>
                  <a:pt x="20566" y="24828"/>
                </a:cubicBezTo>
                <a:cubicBezTo>
                  <a:pt x="20923" y="24718"/>
                  <a:pt x="21281" y="24580"/>
                  <a:pt x="21638" y="24443"/>
                </a:cubicBezTo>
                <a:lnTo>
                  <a:pt x="21666" y="24443"/>
                </a:lnTo>
                <a:lnTo>
                  <a:pt x="21666" y="24443"/>
                </a:lnTo>
                <a:cubicBezTo>
                  <a:pt x="30134" y="20759"/>
                  <a:pt x="31426" y="9321"/>
                  <a:pt x="24003" y="3849"/>
                </a:cubicBezTo>
                <a:cubicBezTo>
                  <a:pt x="18806" y="0"/>
                  <a:pt x="11355" y="853"/>
                  <a:pt x="7561" y="602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25"/>
          <p:cNvSpPr/>
          <p:nvPr/>
        </p:nvSpPr>
        <p:spPr>
          <a:xfrm rot="9899836">
            <a:off x="8525370" y="4584777"/>
            <a:ext cx="291734" cy="361171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6"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7"/>
          <p:cNvSpPr txBox="1">
            <a:spLocks noGrp="1"/>
          </p:cNvSpPr>
          <p:nvPr>
            <p:ph type="title"/>
          </p:nvPr>
        </p:nvSpPr>
        <p:spPr>
          <a:xfrm>
            <a:off x="3698700" y="1631075"/>
            <a:ext cx="4377000" cy="15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43" name="Google Shape;243;p27"/>
          <p:cNvSpPr txBox="1">
            <a:spLocks noGrp="1"/>
          </p:cNvSpPr>
          <p:nvPr>
            <p:ph type="title" idx="2" hasCustomPrompt="1"/>
          </p:nvPr>
        </p:nvSpPr>
        <p:spPr>
          <a:xfrm>
            <a:off x="1185300" y="1632225"/>
            <a:ext cx="2132400" cy="195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9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44" name="Google Shape;244;p27"/>
          <p:cNvSpPr txBox="1">
            <a:spLocks noGrp="1"/>
          </p:cNvSpPr>
          <p:nvPr>
            <p:ph type="subTitle" idx="1"/>
          </p:nvPr>
        </p:nvSpPr>
        <p:spPr>
          <a:xfrm>
            <a:off x="3698700" y="3170975"/>
            <a:ext cx="4488600" cy="41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45" name="Google Shape;245;p27"/>
          <p:cNvSpPr/>
          <p:nvPr/>
        </p:nvSpPr>
        <p:spPr>
          <a:xfrm flipH="1">
            <a:off x="7900893" y="-421851"/>
            <a:ext cx="1994956" cy="2664493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27"/>
          <p:cNvSpPr/>
          <p:nvPr/>
        </p:nvSpPr>
        <p:spPr>
          <a:xfrm rot="-4032480">
            <a:off x="7701212" y="161851"/>
            <a:ext cx="389775" cy="482485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27"/>
          <p:cNvSpPr/>
          <p:nvPr/>
        </p:nvSpPr>
        <p:spPr>
          <a:xfrm rot="10800000">
            <a:off x="6424661" y="4133045"/>
            <a:ext cx="2913611" cy="1203355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27"/>
          <p:cNvSpPr/>
          <p:nvPr/>
        </p:nvSpPr>
        <p:spPr>
          <a:xfrm rot="4499726">
            <a:off x="7855878" y="3996302"/>
            <a:ext cx="406474" cy="503204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"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0"/>
          <p:cNvSpPr txBox="1">
            <a:spLocks noGrp="1"/>
          </p:cNvSpPr>
          <p:nvPr>
            <p:ph type="ctrTitle"/>
          </p:nvPr>
        </p:nvSpPr>
        <p:spPr>
          <a:xfrm>
            <a:off x="2914325" y="712288"/>
            <a:ext cx="3315600" cy="8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71" name="Google Shape;271;p30"/>
          <p:cNvSpPr txBox="1">
            <a:spLocks noGrp="1"/>
          </p:cNvSpPr>
          <p:nvPr>
            <p:ph type="subTitle" idx="1"/>
          </p:nvPr>
        </p:nvSpPr>
        <p:spPr>
          <a:xfrm>
            <a:off x="2914325" y="1540088"/>
            <a:ext cx="3315600" cy="125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72" name="Google Shape;272;p30"/>
          <p:cNvSpPr/>
          <p:nvPr/>
        </p:nvSpPr>
        <p:spPr>
          <a:xfrm rot="10800000" flipH="1">
            <a:off x="371366" y="4435578"/>
            <a:ext cx="1876923" cy="842057"/>
          </a:xfrm>
          <a:custGeom>
            <a:avLst/>
            <a:gdLst/>
            <a:ahLst/>
            <a:cxnLst/>
            <a:rect l="l" t="t" r="r" b="b"/>
            <a:pathLst>
              <a:path w="69865" h="31344" extrusionOk="0">
                <a:moveTo>
                  <a:pt x="58179" y="27852"/>
                </a:moveTo>
                <a:cubicBezTo>
                  <a:pt x="60159" y="25377"/>
                  <a:pt x="60544" y="21748"/>
                  <a:pt x="62743" y="19494"/>
                </a:cubicBezTo>
                <a:cubicBezTo>
                  <a:pt x="64365" y="17817"/>
                  <a:pt x="66757" y="17129"/>
                  <a:pt x="68077" y="15205"/>
                </a:cubicBezTo>
                <a:cubicBezTo>
                  <a:pt x="69864" y="12538"/>
                  <a:pt x="68710" y="8606"/>
                  <a:pt x="66400" y="6571"/>
                </a:cubicBezTo>
                <a:cubicBezTo>
                  <a:pt x="64063" y="4537"/>
                  <a:pt x="60929" y="3932"/>
                  <a:pt x="57932" y="3492"/>
                </a:cubicBezTo>
                <a:cubicBezTo>
                  <a:pt x="41793" y="962"/>
                  <a:pt x="25378" y="522"/>
                  <a:pt x="9019" y="83"/>
                </a:cubicBezTo>
                <a:cubicBezTo>
                  <a:pt x="6022" y="0"/>
                  <a:pt x="2420" y="275"/>
                  <a:pt x="908" y="3052"/>
                </a:cubicBezTo>
                <a:cubicBezTo>
                  <a:pt x="1" y="4757"/>
                  <a:pt x="193" y="6846"/>
                  <a:pt x="716" y="8688"/>
                </a:cubicBezTo>
                <a:cubicBezTo>
                  <a:pt x="2640" y="15424"/>
                  <a:pt x="8882" y="20373"/>
                  <a:pt x="15508" y="20373"/>
                </a:cubicBezTo>
                <a:cubicBezTo>
                  <a:pt x="20044" y="20373"/>
                  <a:pt x="24526" y="18284"/>
                  <a:pt x="29008" y="18944"/>
                </a:cubicBezTo>
                <a:cubicBezTo>
                  <a:pt x="32637" y="19494"/>
                  <a:pt x="35799" y="21776"/>
                  <a:pt x="38713" y="24113"/>
                </a:cubicBezTo>
                <a:cubicBezTo>
                  <a:pt x="41600" y="26450"/>
                  <a:pt x="44514" y="28979"/>
                  <a:pt x="47979" y="30162"/>
                </a:cubicBezTo>
                <a:cubicBezTo>
                  <a:pt x="51443" y="31344"/>
                  <a:pt x="55732" y="30849"/>
                  <a:pt x="58179" y="278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30"/>
          <p:cNvSpPr/>
          <p:nvPr/>
        </p:nvSpPr>
        <p:spPr>
          <a:xfrm rot="-6818563">
            <a:off x="890520" y="4312575"/>
            <a:ext cx="405932" cy="438599"/>
          </a:xfrm>
          <a:custGeom>
            <a:avLst/>
            <a:gdLst/>
            <a:ahLst/>
            <a:cxnLst/>
            <a:rect l="l" t="t" r="r" b="b"/>
            <a:pathLst>
              <a:path w="31427" h="33956" extrusionOk="0">
                <a:moveTo>
                  <a:pt x="7561" y="6021"/>
                </a:moveTo>
                <a:cubicBezTo>
                  <a:pt x="4014" y="10806"/>
                  <a:pt x="0" y="24580"/>
                  <a:pt x="12153" y="33956"/>
                </a:cubicBezTo>
                <a:lnTo>
                  <a:pt x="12153" y="33956"/>
                </a:lnTo>
                <a:cubicBezTo>
                  <a:pt x="12840" y="29557"/>
                  <a:pt x="16442" y="26505"/>
                  <a:pt x="20566" y="24828"/>
                </a:cubicBezTo>
                <a:cubicBezTo>
                  <a:pt x="20923" y="24718"/>
                  <a:pt x="21281" y="24580"/>
                  <a:pt x="21638" y="24443"/>
                </a:cubicBezTo>
                <a:lnTo>
                  <a:pt x="21666" y="24443"/>
                </a:lnTo>
                <a:lnTo>
                  <a:pt x="21666" y="24443"/>
                </a:lnTo>
                <a:cubicBezTo>
                  <a:pt x="30134" y="20759"/>
                  <a:pt x="31426" y="9321"/>
                  <a:pt x="24003" y="3849"/>
                </a:cubicBezTo>
                <a:cubicBezTo>
                  <a:pt x="18806" y="0"/>
                  <a:pt x="11355" y="853"/>
                  <a:pt x="7561" y="60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30"/>
          <p:cNvSpPr/>
          <p:nvPr/>
        </p:nvSpPr>
        <p:spPr>
          <a:xfrm>
            <a:off x="-426670" y="3807888"/>
            <a:ext cx="1287478" cy="1719575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30"/>
          <p:cNvSpPr/>
          <p:nvPr/>
        </p:nvSpPr>
        <p:spPr>
          <a:xfrm rot="-5400000" flipH="1">
            <a:off x="282924" y="1229547"/>
            <a:ext cx="273687" cy="338804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30"/>
          <p:cNvSpPr/>
          <p:nvPr/>
        </p:nvSpPr>
        <p:spPr>
          <a:xfrm rot="-5400000" flipH="1">
            <a:off x="-497289" y="-93089"/>
            <a:ext cx="1445845" cy="1264466"/>
          </a:xfrm>
          <a:custGeom>
            <a:avLst/>
            <a:gdLst/>
            <a:ahLst/>
            <a:cxnLst/>
            <a:rect l="l" t="t" r="r" b="b"/>
            <a:pathLst>
              <a:path w="48227" h="42177" extrusionOk="0">
                <a:moveTo>
                  <a:pt x="25213" y="33983"/>
                </a:moveTo>
                <a:cubicBezTo>
                  <a:pt x="27495" y="34891"/>
                  <a:pt x="28430" y="37283"/>
                  <a:pt x="29970" y="39042"/>
                </a:cubicBezTo>
                <a:cubicBezTo>
                  <a:pt x="31757" y="41077"/>
                  <a:pt x="34369" y="42177"/>
                  <a:pt x="37091" y="42039"/>
                </a:cubicBezTo>
                <a:cubicBezTo>
                  <a:pt x="39868" y="41847"/>
                  <a:pt x="42590" y="40005"/>
                  <a:pt x="43305" y="37530"/>
                </a:cubicBezTo>
                <a:cubicBezTo>
                  <a:pt x="43717" y="36045"/>
                  <a:pt x="43387" y="34506"/>
                  <a:pt x="43305" y="32994"/>
                </a:cubicBezTo>
                <a:cubicBezTo>
                  <a:pt x="43140" y="29887"/>
                  <a:pt x="43964" y="26725"/>
                  <a:pt x="44927" y="23700"/>
                </a:cubicBezTo>
                <a:cubicBezTo>
                  <a:pt x="45917" y="20649"/>
                  <a:pt x="47099" y="17624"/>
                  <a:pt x="47649" y="14517"/>
                </a:cubicBezTo>
                <a:cubicBezTo>
                  <a:pt x="48226" y="11383"/>
                  <a:pt x="48171" y="8139"/>
                  <a:pt x="46769" y="5334"/>
                </a:cubicBezTo>
                <a:cubicBezTo>
                  <a:pt x="45367" y="2530"/>
                  <a:pt x="42425" y="303"/>
                  <a:pt x="38988" y="138"/>
                </a:cubicBezTo>
                <a:cubicBezTo>
                  <a:pt x="36458" y="0"/>
                  <a:pt x="34039" y="715"/>
                  <a:pt x="32554" y="2612"/>
                </a:cubicBezTo>
                <a:cubicBezTo>
                  <a:pt x="30822" y="4784"/>
                  <a:pt x="29255" y="8111"/>
                  <a:pt x="26725" y="9073"/>
                </a:cubicBezTo>
                <a:cubicBezTo>
                  <a:pt x="22849" y="10531"/>
                  <a:pt x="19247" y="7231"/>
                  <a:pt x="11054" y="10036"/>
                </a:cubicBezTo>
                <a:cubicBezTo>
                  <a:pt x="6490" y="11603"/>
                  <a:pt x="1623" y="15232"/>
                  <a:pt x="908" y="21363"/>
                </a:cubicBezTo>
                <a:cubicBezTo>
                  <a:pt x="1" y="29282"/>
                  <a:pt x="5720" y="34918"/>
                  <a:pt x="11384" y="35688"/>
                </a:cubicBezTo>
                <a:cubicBezTo>
                  <a:pt x="13803" y="36018"/>
                  <a:pt x="17130" y="34918"/>
                  <a:pt x="19109" y="34313"/>
                </a:cubicBezTo>
                <a:cubicBezTo>
                  <a:pt x="21117" y="33681"/>
                  <a:pt x="23344" y="33214"/>
                  <a:pt x="25213" y="3398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30"/>
          <p:cNvSpPr/>
          <p:nvPr/>
        </p:nvSpPr>
        <p:spPr>
          <a:xfrm rot="5400000" flipH="1">
            <a:off x="7634677" y="518562"/>
            <a:ext cx="2309143" cy="953703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30"/>
          <p:cNvSpPr/>
          <p:nvPr/>
        </p:nvSpPr>
        <p:spPr>
          <a:xfrm flipH="1">
            <a:off x="7856042" y="4272535"/>
            <a:ext cx="334808" cy="301671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30"/>
          <p:cNvSpPr/>
          <p:nvPr/>
        </p:nvSpPr>
        <p:spPr>
          <a:xfrm flipH="1">
            <a:off x="7621053" y="4621626"/>
            <a:ext cx="1590445" cy="1360066"/>
          </a:xfrm>
          <a:custGeom>
            <a:avLst/>
            <a:gdLst/>
            <a:ahLst/>
            <a:cxnLst/>
            <a:rect l="l" t="t" r="r" b="b"/>
            <a:pathLst>
              <a:path w="58125" h="49710" extrusionOk="0">
                <a:moveTo>
                  <a:pt x="18999" y="32581"/>
                </a:moveTo>
                <a:cubicBezTo>
                  <a:pt x="20374" y="34918"/>
                  <a:pt x="19577" y="37667"/>
                  <a:pt x="19742" y="40252"/>
                </a:cubicBezTo>
                <a:cubicBezTo>
                  <a:pt x="19934" y="43276"/>
                  <a:pt x="21474" y="46026"/>
                  <a:pt x="23976" y="47758"/>
                </a:cubicBezTo>
                <a:cubicBezTo>
                  <a:pt x="26560" y="49463"/>
                  <a:pt x="30217" y="49710"/>
                  <a:pt x="32499" y="48005"/>
                </a:cubicBezTo>
                <a:cubicBezTo>
                  <a:pt x="33874" y="46961"/>
                  <a:pt x="34671" y="45393"/>
                  <a:pt x="35606" y="44019"/>
                </a:cubicBezTo>
                <a:cubicBezTo>
                  <a:pt x="37586" y="41159"/>
                  <a:pt x="40418" y="38932"/>
                  <a:pt x="43360" y="36925"/>
                </a:cubicBezTo>
                <a:cubicBezTo>
                  <a:pt x="46301" y="34918"/>
                  <a:pt x="49381" y="33048"/>
                  <a:pt x="51993" y="30684"/>
                </a:cubicBezTo>
                <a:cubicBezTo>
                  <a:pt x="54632" y="28347"/>
                  <a:pt x="56804" y="25432"/>
                  <a:pt x="57464" y="21996"/>
                </a:cubicBezTo>
                <a:cubicBezTo>
                  <a:pt x="58124" y="18586"/>
                  <a:pt x="57079" y="14627"/>
                  <a:pt x="54165" y="12153"/>
                </a:cubicBezTo>
                <a:cubicBezTo>
                  <a:pt x="51993" y="10310"/>
                  <a:pt x="49381" y="9293"/>
                  <a:pt x="46796" y="9926"/>
                </a:cubicBezTo>
                <a:cubicBezTo>
                  <a:pt x="43799" y="10695"/>
                  <a:pt x="40143" y="12565"/>
                  <a:pt x="37283" y="11685"/>
                </a:cubicBezTo>
                <a:cubicBezTo>
                  <a:pt x="32857" y="10310"/>
                  <a:pt x="31949" y="4949"/>
                  <a:pt x="22849" y="1870"/>
                </a:cubicBezTo>
                <a:cubicBezTo>
                  <a:pt x="17735" y="110"/>
                  <a:pt x="10971" y="0"/>
                  <a:pt x="6187" y="4922"/>
                </a:cubicBezTo>
                <a:cubicBezTo>
                  <a:pt x="1" y="11273"/>
                  <a:pt x="1183" y="20126"/>
                  <a:pt x="5665" y="24635"/>
                </a:cubicBezTo>
                <a:cubicBezTo>
                  <a:pt x="7589" y="26587"/>
                  <a:pt x="11246" y="27879"/>
                  <a:pt x="13418" y="28704"/>
                </a:cubicBezTo>
                <a:cubicBezTo>
                  <a:pt x="15590" y="29529"/>
                  <a:pt x="17872" y="30629"/>
                  <a:pt x="18999" y="325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30"/>
          <p:cNvSpPr/>
          <p:nvPr/>
        </p:nvSpPr>
        <p:spPr>
          <a:xfrm flipH="1">
            <a:off x="8190856" y="3440625"/>
            <a:ext cx="1506169" cy="1779111"/>
          </a:xfrm>
          <a:custGeom>
            <a:avLst/>
            <a:gdLst/>
            <a:ahLst/>
            <a:cxnLst/>
            <a:rect l="l" t="t" r="r" b="b"/>
            <a:pathLst>
              <a:path w="55045" h="65026" extrusionOk="0">
                <a:moveTo>
                  <a:pt x="16029" y="59334"/>
                </a:moveTo>
                <a:cubicBezTo>
                  <a:pt x="35496" y="51498"/>
                  <a:pt x="39647" y="65025"/>
                  <a:pt x="49270" y="56722"/>
                </a:cubicBezTo>
                <a:cubicBezTo>
                  <a:pt x="55044" y="51745"/>
                  <a:pt x="54219" y="45697"/>
                  <a:pt x="51580" y="41298"/>
                </a:cubicBezTo>
                <a:cubicBezTo>
                  <a:pt x="48171" y="35634"/>
                  <a:pt x="50975" y="27688"/>
                  <a:pt x="51607" y="25571"/>
                </a:cubicBezTo>
                <a:cubicBezTo>
                  <a:pt x="53147" y="20402"/>
                  <a:pt x="52460" y="9431"/>
                  <a:pt x="42452" y="5060"/>
                </a:cubicBezTo>
                <a:cubicBezTo>
                  <a:pt x="30876" y="1"/>
                  <a:pt x="22381" y="8717"/>
                  <a:pt x="19686" y="12346"/>
                </a:cubicBezTo>
                <a:cubicBezTo>
                  <a:pt x="16277" y="16937"/>
                  <a:pt x="15040" y="22876"/>
                  <a:pt x="14847" y="29118"/>
                </a:cubicBezTo>
                <a:cubicBezTo>
                  <a:pt x="14600" y="37476"/>
                  <a:pt x="8551" y="38631"/>
                  <a:pt x="4207" y="42920"/>
                </a:cubicBezTo>
                <a:cubicBezTo>
                  <a:pt x="0" y="47154"/>
                  <a:pt x="550" y="52433"/>
                  <a:pt x="2612" y="55265"/>
                </a:cubicBezTo>
                <a:cubicBezTo>
                  <a:pt x="5472" y="59224"/>
                  <a:pt x="11328" y="61231"/>
                  <a:pt x="16029" y="5933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30"/>
          <p:cNvSpPr/>
          <p:nvPr/>
        </p:nvSpPr>
        <p:spPr>
          <a:xfrm rot="-9899876" flipH="1">
            <a:off x="8176740" y="991729"/>
            <a:ext cx="251542" cy="311389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2"/>
          <p:cNvSpPr/>
          <p:nvPr/>
        </p:nvSpPr>
        <p:spPr>
          <a:xfrm rot="5400000">
            <a:off x="7880673" y="814316"/>
            <a:ext cx="1876923" cy="842057"/>
          </a:xfrm>
          <a:custGeom>
            <a:avLst/>
            <a:gdLst/>
            <a:ahLst/>
            <a:cxnLst/>
            <a:rect l="l" t="t" r="r" b="b"/>
            <a:pathLst>
              <a:path w="69865" h="31344" extrusionOk="0">
                <a:moveTo>
                  <a:pt x="58179" y="27852"/>
                </a:moveTo>
                <a:cubicBezTo>
                  <a:pt x="60159" y="25377"/>
                  <a:pt x="60544" y="21748"/>
                  <a:pt x="62743" y="19494"/>
                </a:cubicBezTo>
                <a:cubicBezTo>
                  <a:pt x="64365" y="17817"/>
                  <a:pt x="66757" y="17129"/>
                  <a:pt x="68077" y="15205"/>
                </a:cubicBezTo>
                <a:cubicBezTo>
                  <a:pt x="69864" y="12538"/>
                  <a:pt x="68710" y="8606"/>
                  <a:pt x="66400" y="6571"/>
                </a:cubicBezTo>
                <a:cubicBezTo>
                  <a:pt x="64063" y="4537"/>
                  <a:pt x="60929" y="3932"/>
                  <a:pt x="57932" y="3492"/>
                </a:cubicBezTo>
                <a:cubicBezTo>
                  <a:pt x="41793" y="962"/>
                  <a:pt x="25378" y="522"/>
                  <a:pt x="9019" y="83"/>
                </a:cubicBezTo>
                <a:cubicBezTo>
                  <a:pt x="6022" y="0"/>
                  <a:pt x="2420" y="275"/>
                  <a:pt x="908" y="3052"/>
                </a:cubicBezTo>
                <a:cubicBezTo>
                  <a:pt x="1" y="4757"/>
                  <a:pt x="193" y="6846"/>
                  <a:pt x="716" y="8688"/>
                </a:cubicBezTo>
                <a:cubicBezTo>
                  <a:pt x="2640" y="15424"/>
                  <a:pt x="8882" y="20373"/>
                  <a:pt x="15508" y="20373"/>
                </a:cubicBezTo>
                <a:cubicBezTo>
                  <a:pt x="20044" y="20373"/>
                  <a:pt x="24526" y="18284"/>
                  <a:pt x="29008" y="18944"/>
                </a:cubicBezTo>
                <a:cubicBezTo>
                  <a:pt x="32637" y="19494"/>
                  <a:pt x="35799" y="21776"/>
                  <a:pt x="38713" y="24113"/>
                </a:cubicBezTo>
                <a:cubicBezTo>
                  <a:pt x="41600" y="26450"/>
                  <a:pt x="44514" y="28979"/>
                  <a:pt x="47979" y="30162"/>
                </a:cubicBezTo>
                <a:cubicBezTo>
                  <a:pt x="51443" y="31344"/>
                  <a:pt x="55732" y="30849"/>
                  <a:pt x="58179" y="278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32"/>
          <p:cNvSpPr/>
          <p:nvPr/>
        </p:nvSpPr>
        <p:spPr>
          <a:xfrm rot="1418563" flipH="1">
            <a:off x="8291437" y="799703"/>
            <a:ext cx="405932" cy="438599"/>
          </a:xfrm>
          <a:custGeom>
            <a:avLst/>
            <a:gdLst/>
            <a:ahLst/>
            <a:cxnLst/>
            <a:rect l="l" t="t" r="r" b="b"/>
            <a:pathLst>
              <a:path w="31427" h="33956" extrusionOk="0">
                <a:moveTo>
                  <a:pt x="7561" y="6021"/>
                </a:moveTo>
                <a:cubicBezTo>
                  <a:pt x="4014" y="10806"/>
                  <a:pt x="0" y="24580"/>
                  <a:pt x="12153" y="33956"/>
                </a:cubicBezTo>
                <a:lnTo>
                  <a:pt x="12153" y="33956"/>
                </a:lnTo>
                <a:cubicBezTo>
                  <a:pt x="12840" y="29557"/>
                  <a:pt x="16442" y="26505"/>
                  <a:pt x="20566" y="24828"/>
                </a:cubicBezTo>
                <a:cubicBezTo>
                  <a:pt x="20923" y="24718"/>
                  <a:pt x="21281" y="24580"/>
                  <a:pt x="21638" y="24443"/>
                </a:cubicBezTo>
                <a:lnTo>
                  <a:pt x="21666" y="24443"/>
                </a:lnTo>
                <a:lnTo>
                  <a:pt x="21666" y="24443"/>
                </a:lnTo>
                <a:cubicBezTo>
                  <a:pt x="30134" y="20759"/>
                  <a:pt x="31426" y="9321"/>
                  <a:pt x="24003" y="3849"/>
                </a:cubicBezTo>
                <a:cubicBezTo>
                  <a:pt x="18806" y="0"/>
                  <a:pt x="11355" y="853"/>
                  <a:pt x="7561" y="60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32"/>
          <p:cNvSpPr/>
          <p:nvPr/>
        </p:nvSpPr>
        <p:spPr>
          <a:xfrm rot="-5400000" flipH="1">
            <a:off x="7986466" y="-717202"/>
            <a:ext cx="1287478" cy="1719575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32"/>
          <p:cNvSpPr/>
          <p:nvPr/>
        </p:nvSpPr>
        <p:spPr>
          <a:xfrm flipH="1">
            <a:off x="7856042" y="4272535"/>
            <a:ext cx="334808" cy="301671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32"/>
          <p:cNvSpPr/>
          <p:nvPr/>
        </p:nvSpPr>
        <p:spPr>
          <a:xfrm flipH="1">
            <a:off x="7621053" y="4621626"/>
            <a:ext cx="1590445" cy="1360066"/>
          </a:xfrm>
          <a:custGeom>
            <a:avLst/>
            <a:gdLst/>
            <a:ahLst/>
            <a:cxnLst/>
            <a:rect l="l" t="t" r="r" b="b"/>
            <a:pathLst>
              <a:path w="58125" h="49710" extrusionOk="0">
                <a:moveTo>
                  <a:pt x="18999" y="32581"/>
                </a:moveTo>
                <a:cubicBezTo>
                  <a:pt x="20374" y="34918"/>
                  <a:pt x="19577" y="37667"/>
                  <a:pt x="19742" y="40252"/>
                </a:cubicBezTo>
                <a:cubicBezTo>
                  <a:pt x="19934" y="43276"/>
                  <a:pt x="21474" y="46026"/>
                  <a:pt x="23976" y="47758"/>
                </a:cubicBezTo>
                <a:cubicBezTo>
                  <a:pt x="26560" y="49463"/>
                  <a:pt x="30217" y="49710"/>
                  <a:pt x="32499" y="48005"/>
                </a:cubicBezTo>
                <a:cubicBezTo>
                  <a:pt x="33874" y="46961"/>
                  <a:pt x="34671" y="45393"/>
                  <a:pt x="35606" y="44019"/>
                </a:cubicBezTo>
                <a:cubicBezTo>
                  <a:pt x="37586" y="41159"/>
                  <a:pt x="40418" y="38932"/>
                  <a:pt x="43360" y="36925"/>
                </a:cubicBezTo>
                <a:cubicBezTo>
                  <a:pt x="46301" y="34918"/>
                  <a:pt x="49381" y="33048"/>
                  <a:pt x="51993" y="30684"/>
                </a:cubicBezTo>
                <a:cubicBezTo>
                  <a:pt x="54632" y="28347"/>
                  <a:pt x="56804" y="25432"/>
                  <a:pt x="57464" y="21996"/>
                </a:cubicBezTo>
                <a:cubicBezTo>
                  <a:pt x="58124" y="18586"/>
                  <a:pt x="57079" y="14627"/>
                  <a:pt x="54165" y="12153"/>
                </a:cubicBezTo>
                <a:cubicBezTo>
                  <a:pt x="51993" y="10310"/>
                  <a:pt x="49381" y="9293"/>
                  <a:pt x="46796" y="9926"/>
                </a:cubicBezTo>
                <a:cubicBezTo>
                  <a:pt x="43799" y="10695"/>
                  <a:pt x="40143" y="12565"/>
                  <a:pt x="37283" y="11685"/>
                </a:cubicBezTo>
                <a:cubicBezTo>
                  <a:pt x="32857" y="10310"/>
                  <a:pt x="31949" y="4949"/>
                  <a:pt x="22849" y="1870"/>
                </a:cubicBezTo>
                <a:cubicBezTo>
                  <a:pt x="17735" y="110"/>
                  <a:pt x="10971" y="0"/>
                  <a:pt x="6187" y="4922"/>
                </a:cubicBezTo>
                <a:cubicBezTo>
                  <a:pt x="1" y="11273"/>
                  <a:pt x="1183" y="20126"/>
                  <a:pt x="5665" y="24635"/>
                </a:cubicBezTo>
                <a:cubicBezTo>
                  <a:pt x="7589" y="26587"/>
                  <a:pt x="11246" y="27879"/>
                  <a:pt x="13418" y="28704"/>
                </a:cubicBezTo>
                <a:cubicBezTo>
                  <a:pt x="15590" y="29529"/>
                  <a:pt x="17872" y="30629"/>
                  <a:pt x="18999" y="325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32"/>
          <p:cNvSpPr/>
          <p:nvPr/>
        </p:nvSpPr>
        <p:spPr>
          <a:xfrm flipH="1">
            <a:off x="8190856" y="3440625"/>
            <a:ext cx="1506169" cy="1779111"/>
          </a:xfrm>
          <a:custGeom>
            <a:avLst/>
            <a:gdLst/>
            <a:ahLst/>
            <a:cxnLst/>
            <a:rect l="l" t="t" r="r" b="b"/>
            <a:pathLst>
              <a:path w="55045" h="65026" extrusionOk="0">
                <a:moveTo>
                  <a:pt x="16029" y="59334"/>
                </a:moveTo>
                <a:cubicBezTo>
                  <a:pt x="35496" y="51498"/>
                  <a:pt x="39647" y="65025"/>
                  <a:pt x="49270" y="56722"/>
                </a:cubicBezTo>
                <a:cubicBezTo>
                  <a:pt x="55044" y="51745"/>
                  <a:pt x="54219" y="45697"/>
                  <a:pt x="51580" y="41298"/>
                </a:cubicBezTo>
                <a:cubicBezTo>
                  <a:pt x="48171" y="35634"/>
                  <a:pt x="50975" y="27688"/>
                  <a:pt x="51607" y="25571"/>
                </a:cubicBezTo>
                <a:cubicBezTo>
                  <a:pt x="53147" y="20402"/>
                  <a:pt x="52460" y="9431"/>
                  <a:pt x="42452" y="5060"/>
                </a:cubicBezTo>
                <a:cubicBezTo>
                  <a:pt x="30876" y="1"/>
                  <a:pt x="22381" y="8717"/>
                  <a:pt x="19686" y="12346"/>
                </a:cubicBezTo>
                <a:cubicBezTo>
                  <a:pt x="16277" y="16937"/>
                  <a:pt x="15040" y="22876"/>
                  <a:pt x="14847" y="29118"/>
                </a:cubicBezTo>
                <a:cubicBezTo>
                  <a:pt x="14600" y="37476"/>
                  <a:pt x="8551" y="38631"/>
                  <a:pt x="4207" y="42920"/>
                </a:cubicBezTo>
                <a:cubicBezTo>
                  <a:pt x="0" y="47154"/>
                  <a:pt x="550" y="52433"/>
                  <a:pt x="2612" y="55265"/>
                </a:cubicBezTo>
                <a:cubicBezTo>
                  <a:pt x="5472" y="59224"/>
                  <a:pt x="11328" y="61231"/>
                  <a:pt x="16029" y="5933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9_1_1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3"/>
          <p:cNvSpPr/>
          <p:nvPr/>
        </p:nvSpPr>
        <p:spPr>
          <a:xfrm rot="-5400000" flipH="1">
            <a:off x="-891783" y="3722861"/>
            <a:ext cx="2507243" cy="1035520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33"/>
          <p:cNvSpPr/>
          <p:nvPr/>
        </p:nvSpPr>
        <p:spPr>
          <a:xfrm rot="900183" flipH="1">
            <a:off x="719281" y="3863798"/>
            <a:ext cx="342156" cy="423617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33"/>
          <p:cNvSpPr/>
          <p:nvPr/>
        </p:nvSpPr>
        <p:spPr>
          <a:xfrm rot="5400000">
            <a:off x="7498417" y="311161"/>
            <a:ext cx="2507243" cy="1035520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33"/>
          <p:cNvSpPr/>
          <p:nvPr/>
        </p:nvSpPr>
        <p:spPr>
          <a:xfrm rot="-900183">
            <a:off x="8342465" y="1864173"/>
            <a:ext cx="342156" cy="423617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2583925" y="2379450"/>
            <a:ext cx="3976200" cy="15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title" idx="2" hasCustomPrompt="1"/>
          </p:nvPr>
        </p:nvSpPr>
        <p:spPr>
          <a:xfrm>
            <a:off x="3505825" y="878850"/>
            <a:ext cx="2132400" cy="127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9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2183025" y="3919350"/>
            <a:ext cx="4778100" cy="41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6" name="Google Shape;26;p3"/>
          <p:cNvSpPr/>
          <p:nvPr/>
        </p:nvSpPr>
        <p:spPr>
          <a:xfrm rot="10800000">
            <a:off x="-218084" y="4379749"/>
            <a:ext cx="2309143" cy="953703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1012526" y="224910"/>
            <a:ext cx="334808" cy="301671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3"/>
          <p:cNvSpPr/>
          <p:nvPr/>
        </p:nvSpPr>
        <p:spPr>
          <a:xfrm>
            <a:off x="-158099" y="537976"/>
            <a:ext cx="1590445" cy="1360066"/>
          </a:xfrm>
          <a:custGeom>
            <a:avLst/>
            <a:gdLst/>
            <a:ahLst/>
            <a:cxnLst/>
            <a:rect l="l" t="t" r="r" b="b"/>
            <a:pathLst>
              <a:path w="58125" h="49710" extrusionOk="0">
                <a:moveTo>
                  <a:pt x="18999" y="32581"/>
                </a:moveTo>
                <a:cubicBezTo>
                  <a:pt x="20374" y="34918"/>
                  <a:pt x="19577" y="37667"/>
                  <a:pt x="19742" y="40252"/>
                </a:cubicBezTo>
                <a:cubicBezTo>
                  <a:pt x="19934" y="43276"/>
                  <a:pt x="21474" y="46026"/>
                  <a:pt x="23976" y="47758"/>
                </a:cubicBezTo>
                <a:cubicBezTo>
                  <a:pt x="26560" y="49463"/>
                  <a:pt x="30217" y="49710"/>
                  <a:pt x="32499" y="48005"/>
                </a:cubicBezTo>
                <a:cubicBezTo>
                  <a:pt x="33874" y="46961"/>
                  <a:pt x="34671" y="45393"/>
                  <a:pt x="35606" y="44019"/>
                </a:cubicBezTo>
                <a:cubicBezTo>
                  <a:pt x="37586" y="41159"/>
                  <a:pt x="40418" y="38932"/>
                  <a:pt x="43360" y="36925"/>
                </a:cubicBezTo>
                <a:cubicBezTo>
                  <a:pt x="46301" y="34918"/>
                  <a:pt x="49381" y="33048"/>
                  <a:pt x="51993" y="30684"/>
                </a:cubicBezTo>
                <a:cubicBezTo>
                  <a:pt x="54632" y="28347"/>
                  <a:pt x="56804" y="25432"/>
                  <a:pt x="57464" y="21996"/>
                </a:cubicBezTo>
                <a:cubicBezTo>
                  <a:pt x="58124" y="18586"/>
                  <a:pt x="57079" y="14627"/>
                  <a:pt x="54165" y="12153"/>
                </a:cubicBezTo>
                <a:cubicBezTo>
                  <a:pt x="51993" y="10310"/>
                  <a:pt x="49381" y="9293"/>
                  <a:pt x="46796" y="9926"/>
                </a:cubicBezTo>
                <a:cubicBezTo>
                  <a:pt x="43799" y="10695"/>
                  <a:pt x="40143" y="12565"/>
                  <a:pt x="37283" y="11685"/>
                </a:cubicBezTo>
                <a:cubicBezTo>
                  <a:pt x="32857" y="10310"/>
                  <a:pt x="31949" y="4949"/>
                  <a:pt x="22849" y="1870"/>
                </a:cubicBezTo>
                <a:cubicBezTo>
                  <a:pt x="17735" y="110"/>
                  <a:pt x="10971" y="0"/>
                  <a:pt x="6187" y="4922"/>
                </a:cubicBezTo>
                <a:cubicBezTo>
                  <a:pt x="1" y="11273"/>
                  <a:pt x="1183" y="20126"/>
                  <a:pt x="5665" y="24635"/>
                </a:cubicBezTo>
                <a:cubicBezTo>
                  <a:pt x="7589" y="26587"/>
                  <a:pt x="11246" y="27879"/>
                  <a:pt x="13418" y="28704"/>
                </a:cubicBezTo>
                <a:cubicBezTo>
                  <a:pt x="15590" y="29529"/>
                  <a:pt x="17872" y="30629"/>
                  <a:pt x="18999" y="325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3"/>
          <p:cNvSpPr/>
          <p:nvPr/>
        </p:nvSpPr>
        <p:spPr>
          <a:xfrm>
            <a:off x="-493575" y="-588100"/>
            <a:ext cx="1506169" cy="1779111"/>
          </a:xfrm>
          <a:custGeom>
            <a:avLst/>
            <a:gdLst/>
            <a:ahLst/>
            <a:cxnLst/>
            <a:rect l="l" t="t" r="r" b="b"/>
            <a:pathLst>
              <a:path w="55045" h="65026" extrusionOk="0">
                <a:moveTo>
                  <a:pt x="16029" y="59334"/>
                </a:moveTo>
                <a:cubicBezTo>
                  <a:pt x="35496" y="51498"/>
                  <a:pt x="39647" y="65025"/>
                  <a:pt x="49270" y="56722"/>
                </a:cubicBezTo>
                <a:cubicBezTo>
                  <a:pt x="55044" y="51745"/>
                  <a:pt x="54219" y="45697"/>
                  <a:pt x="51580" y="41298"/>
                </a:cubicBezTo>
                <a:cubicBezTo>
                  <a:pt x="48171" y="35634"/>
                  <a:pt x="50975" y="27688"/>
                  <a:pt x="51607" y="25571"/>
                </a:cubicBezTo>
                <a:cubicBezTo>
                  <a:pt x="53147" y="20402"/>
                  <a:pt x="52460" y="9431"/>
                  <a:pt x="42452" y="5060"/>
                </a:cubicBezTo>
                <a:cubicBezTo>
                  <a:pt x="30876" y="1"/>
                  <a:pt x="22381" y="8717"/>
                  <a:pt x="19686" y="12346"/>
                </a:cubicBezTo>
                <a:cubicBezTo>
                  <a:pt x="16277" y="16937"/>
                  <a:pt x="15040" y="22876"/>
                  <a:pt x="14847" y="29118"/>
                </a:cubicBezTo>
                <a:cubicBezTo>
                  <a:pt x="14600" y="37476"/>
                  <a:pt x="8551" y="38631"/>
                  <a:pt x="4207" y="42920"/>
                </a:cubicBezTo>
                <a:cubicBezTo>
                  <a:pt x="0" y="47154"/>
                  <a:pt x="550" y="52433"/>
                  <a:pt x="2612" y="55265"/>
                </a:cubicBezTo>
                <a:cubicBezTo>
                  <a:pt x="5472" y="59224"/>
                  <a:pt x="11328" y="61231"/>
                  <a:pt x="16029" y="593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3"/>
          <p:cNvSpPr/>
          <p:nvPr/>
        </p:nvSpPr>
        <p:spPr>
          <a:xfrm rot="4499876">
            <a:off x="962726" y="4286518"/>
            <a:ext cx="251542" cy="311389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3"/>
          <p:cNvSpPr/>
          <p:nvPr/>
        </p:nvSpPr>
        <p:spPr>
          <a:xfrm flipH="1">
            <a:off x="8260267" y="3371077"/>
            <a:ext cx="1438559" cy="1921360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3"/>
          <p:cNvSpPr/>
          <p:nvPr/>
        </p:nvSpPr>
        <p:spPr>
          <a:xfrm rot="-10027717">
            <a:off x="7445875" y="260058"/>
            <a:ext cx="281538" cy="348522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3"/>
          <p:cNvSpPr/>
          <p:nvPr/>
        </p:nvSpPr>
        <p:spPr>
          <a:xfrm rot="10800000">
            <a:off x="7791066" y="-348914"/>
            <a:ext cx="1487321" cy="1300739"/>
          </a:xfrm>
          <a:custGeom>
            <a:avLst/>
            <a:gdLst/>
            <a:ahLst/>
            <a:cxnLst/>
            <a:rect l="l" t="t" r="r" b="b"/>
            <a:pathLst>
              <a:path w="48227" h="42177" extrusionOk="0">
                <a:moveTo>
                  <a:pt x="25213" y="33983"/>
                </a:moveTo>
                <a:cubicBezTo>
                  <a:pt x="27495" y="34891"/>
                  <a:pt x="28430" y="37283"/>
                  <a:pt x="29970" y="39042"/>
                </a:cubicBezTo>
                <a:cubicBezTo>
                  <a:pt x="31757" y="41077"/>
                  <a:pt x="34369" y="42177"/>
                  <a:pt x="37091" y="42039"/>
                </a:cubicBezTo>
                <a:cubicBezTo>
                  <a:pt x="39868" y="41847"/>
                  <a:pt x="42590" y="40005"/>
                  <a:pt x="43305" y="37530"/>
                </a:cubicBezTo>
                <a:cubicBezTo>
                  <a:pt x="43717" y="36045"/>
                  <a:pt x="43387" y="34506"/>
                  <a:pt x="43305" y="32994"/>
                </a:cubicBezTo>
                <a:cubicBezTo>
                  <a:pt x="43140" y="29887"/>
                  <a:pt x="43964" y="26725"/>
                  <a:pt x="44927" y="23700"/>
                </a:cubicBezTo>
                <a:cubicBezTo>
                  <a:pt x="45917" y="20649"/>
                  <a:pt x="47099" y="17624"/>
                  <a:pt x="47649" y="14517"/>
                </a:cubicBezTo>
                <a:cubicBezTo>
                  <a:pt x="48226" y="11383"/>
                  <a:pt x="48171" y="8139"/>
                  <a:pt x="46769" y="5334"/>
                </a:cubicBezTo>
                <a:cubicBezTo>
                  <a:pt x="45367" y="2530"/>
                  <a:pt x="42425" y="303"/>
                  <a:pt x="38988" y="138"/>
                </a:cubicBezTo>
                <a:cubicBezTo>
                  <a:pt x="36458" y="0"/>
                  <a:pt x="34039" y="715"/>
                  <a:pt x="32554" y="2612"/>
                </a:cubicBezTo>
                <a:cubicBezTo>
                  <a:pt x="30822" y="4784"/>
                  <a:pt x="29255" y="8111"/>
                  <a:pt x="26725" y="9073"/>
                </a:cubicBezTo>
                <a:cubicBezTo>
                  <a:pt x="22849" y="10531"/>
                  <a:pt x="19247" y="7231"/>
                  <a:pt x="11054" y="10036"/>
                </a:cubicBezTo>
                <a:cubicBezTo>
                  <a:pt x="6490" y="11603"/>
                  <a:pt x="1623" y="15232"/>
                  <a:pt x="908" y="21363"/>
                </a:cubicBezTo>
                <a:cubicBezTo>
                  <a:pt x="1" y="29282"/>
                  <a:pt x="5720" y="34918"/>
                  <a:pt x="11384" y="35688"/>
                </a:cubicBezTo>
                <a:cubicBezTo>
                  <a:pt x="13803" y="36018"/>
                  <a:pt x="17130" y="34918"/>
                  <a:pt x="19109" y="34313"/>
                </a:cubicBezTo>
                <a:cubicBezTo>
                  <a:pt x="21117" y="33681"/>
                  <a:pt x="23344" y="33214"/>
                  <a:pt x="25213" y="3398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/>
          <p:nvPr/>
        </p:nvSpPr>
        <p:spPr>
          <a:xfrm rot="-1800135">
            <a:off x="8234872" y="4680710"/>
            <a:ext cx="281063" cy="347934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68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body" idx="1"/>
          </p:nvPr>
        </p:nvSpPr>
        <p:spPr>
          <a:xfrm>
            <a:off x="713225" y="1187600"/>
            <a:ext cx="7680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/>
          <p:nvPr/>
        </p:nvSpPr>
        <p:spPr>
          <a:xfrm>
            <a:off x="745980" y="314307"/>
            <a:ext cx="239728" cy="296764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4"/>
          <p:cNvSpPr/>
          <p:nvPr/>
        </p:nvSpPr>
        <p:spPr>
          <a:xfrm>
            <a:off x="-520474" y="-261125"/>
            <a:ext cx="1266441" cy="1107568"/>
          </a:xfrm>
          <a:custGeom>
            <a:avLst/>
            <a:gdLst/>
            <a:ahLst/>
            <a:cxnLst/>
            <a:rect l="l" t="t" r="r" b="b"/>
            <a:pathLst>
              <a:path w="48227" h="42177" extrusionOk="0">
                <a:moveTo>
                  <a:pt x="25213" y="33983"/>
                </a:moveTo>
                <a:cubicBezTo>
                  <a:pt x="27495" y="34891"/>
                  <a:pt x="28430" y="37283"/>
                  <a:pt x="29970" y="39042"/>
                </a:cubicBezTo>
                <a:cubicBezTo>
                  <a:pt x="31757" y="41077"/>
                  <a:pt x="34369" y="42177"/>
                  <a:pt x="37091" y="42039"/>
                </a:cubicBezTo>
                <a:cubicBezTo>
                  <a:pt x="39868" y="41847"/>
                  <a:pt x="42590" y="40005"/>
                  <a:pt x="43305" y="37530"/>
                </a:cubicBezTo>
                <a:cubicBezTo>
                  <a:pt x="43717" y="36045"/>
                  <a:pt x="43387" y="34506"/>
                  <a:pt x="43305" y="32994"/>
                </a:cubicBezTo>
                <a:cubicBezTo>
                  <a:pt x="43140" y="29887"/>
                  <a:pt x="43964" y="26725"/>
                  <a:pt x="44927" y="23700"/>
                </a:cubicBezTo>
                <a:cubicBezTo>
                  <a:pt x="45917" y="20649"/>
                  <a:pt x="47099" y="17624"/>
                  <a:pt x="47649" y="14517"/>
                </a:cubicBezTo>
                <a:cubicBezTo>
                  <a:pt x="48226" y="11383"/>
                  <a:pt x="48171" y="8139"/>
                  <a:pt x="46769" y="5334"/>
                </a:cubicBezTo>
                <a:cubicBezTo>
                  <a:pt x="45367" y="2530"/>
                  <a:pt x="42425" y="303"/>
                  <a:pt x="38988" y="138"/>
                </a:cubicBezTo>
                <a:cubicBezTo>
                  <a:pt x="36458" y="0"/>
                  <a:pt x="34039" y="715"/>
                  <a:pt x="32554" y="2612"/>
                </a:cubicBezTo>
                <a:cubicBezTo>
                  <a:pt x="30822" y="4784"/>
                  <a:pt x="29255" y="8111"/>
                  <a:pt x="26725" y="9073"/>
                </a:cubicBezTo>
                <a:cubicBezTo>
                  <a:pt x="22849" y="10531"/>
                  <a:pt x="19247" y="7231"/>
                  <a:pt x="11054" y="10036"/>
                </a:cubicBezTo>
                <a:cubicBezTo>
                  <a:pt x="6490" y="11603"/>
                  <a:pt x="1623" y="15232"/>
                  <a:pt x="908" y="21363"/>
                </a:cubicBezTo>
                <a:cubicBezTo>
                  <a:pt x="1" y="29282"/>
                  <a:pt x="5720" y="34918"/>
                  <a:pt x="11384" y="35688"/>
                </a:cubicBezTo>
                <a:cubicBezTo>
                  <a:pt x="13803" y="36018"/>
                  <a:pt x="17130" y="34918"/>
                  <a:pt x="19109" y="34313"/>
                </a:cubicBezTo>
                <a:cubicBezTo>
                  <a:pt x="21117" y="33681"/>
                  <a:pt x="23344" y="33214"/>
                  <a:pt x="25213" y="3398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4"/>
          <p:cNvSpPr/>
          <p:nvPr/>
        </p:nvSpPr>
        <p:spPr>
          <a:xfrm rot="5400000" flipH="1">
            <a:off x="7887927" y="3547462"/>
            <a:ext cx="2309143" cy="953703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4"/>
          <p:cNvSpPr/>
          <p:nvPr/>
        </p:nvSpPr>
        <p:spPr>
          <a:xfrm rot="-9899876" flipH="1">
            <a:off x="8429990" y="4020629"/>
            <a:ext cx="251542" cy="311389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68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1173881" y="2518086"/>
            <a:ext cx="2959500" cy="108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2"/>
          </p:nvPr>
        </p:nvSpPr>
        <p:spPr>
          <a:xfrm>
            <a:off x="5010617" y="2518086"/>
            <a:ext cx="2959500" cy="108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title" idx="3"/>
          </p:nvPr>
        </p:nvSpPr>
        <p:spPr>
          <a:xfrm>
            <a:off x="1173881" y="2134675"/>
            <a:ext cx="2959500" cy="42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title" idx="4"/>
          </p:nvPr>
        </p:nvSpPr>
        <p:spPr>
          <a:xfrm>
            <a:off x="5010617" y="2134675"/>
            <a:ext cx="2959500" cy="42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5"/>
          <p:cNvSpPr/>
          <p:nvPr/>
        </p:nvSpPr>
        <p:spPr>
          <a:xfrm rot="6806382" flipH="1">
            <a:off x="8195972" y="4204809"/>
            <a:ext cx="838443" cy="905915"/>
          </a:xfrm>
          <a:custGeom>
            <a:avLst/>
            <a:gdLst/>
            <a:ahLst/>
            <a:cxnLst/>
            <a:rect l="l" t="t" r="r" b="b"/>
            <a:pathLst>
              <a:path w="31427" h="33956" extrusionOk="0">
                <a:moveTo>
                  <a:pt x="7561" y="6021"/>
                </a:moveTo>
                <a:cubicBezTo>
                  <a:pt x="4014" y="10806"/>
                  <a:pt x="0" y="24580"/>
                  <a:pt x="12153" y="33956"/>
                </a:cubicBezTo>
                <a:lnTo>
                  <a:pt x="12153" y="33956"/>
                </a:lnTo>
                <a:cubicBezTo>
                  <a:pt x="12840" y="29557"/>
                  <a:pt x="16442" y="26505"/>
                  <a:pt x="20566" y="24828"/>
                </a:cubicBezTo>
                <a:cubicBezTo>
                  <a:pt x="20923" y="24718"/>
                  <a:pt x="21281" y="24580"/>
                  <a:pt x="21638" y="24443"/>
                </a:cubicBezTo>
                <a:lnTo>
                  <a:pt x="21666" y="24443"/>
                </a:lnTo>
                <a:lnTo>
                  <a:pt x="21666" y="24443"/>
                </a:lnTo>
                <a:cubicBezTo>
                  <a:pt x="30134" y="20759"/>
                  <a:pt x="31426" y="9321"/>
                  <a:pt x="24003" y="3849"/>
                </a:cubicBezTo>
                <a:cubicBezTo>
                  <a:pt x="18806" y="0"/>
                  <a:pt x="11355" y="853"/>
                  <a:pt x="7561" y="602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5"/>
          <p:cNvSpPr/>
          <p:nvPr/>
        </p:nvSpPr>
        <p:spPr>
          <a:xfrm rot="-6300073">
            <a:off x="8124981" y="4140174"/>
            <a:ext cx="249792" cy="309224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5"/>
          <p:cNvSpPr/>
          <p:nvPr/>
        </p:nvSpPr>
        <p:spPr>
          <a:xfrm>
            <a:off x="991205" y="4521532"/>
            <a:ext cx="239728" cy="296764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5"/>
          <p:cNvSpPr/>
          <p:nvPr/>
        </p:nvSpPr>
        <p:spPr>
          <a:xfrm>
            <a:off x="-275249" y="3946100"/>
            <a:ext cx="1266441" cy="1107568"/>
          </a:xfrm>
          <a:custGeom>
            <a:avLst/>
            <a:gdLst/>
            <a:ahLst/>
            <a:cxnLst/>
            <a:rect l="l" t="t" r="r" b="b"/>
            <a:pathLst>
              <a:path w="48227" h="42177" extrusionOk="0">
                <a:moveTo>
                  <a:pt x="25213" y="33983"/>
                </a:moveTo>
                <a:cubicBezTo>
                  <a:pt x="27495" y="34891"/>
                  <a:pt x="28430" y="37283"/>
                  <a:pt x="29970" y="39042"/>
                </a:cubicBezTo>
                <a:cubicBezTo>
                  <a:pt x="31757" y="41077"/>
                  <a:pt x="34369" y="42177"/>
                  <a:pt x="37091" y="42039"/>
                </a:cubicBezTo>
                <a:cubicBezTo>
                  <a:pt x="39868" y="41847"/>
                  <a:pt x="42590" y="40005"/>
                  <a:pt x="43305" y="37530"/>
                </a:cubicBezTo>
                <a:cubicBezTo>
                  <a:pt x="43717" y="36045"/>
                  <a:pt x="43387" y="34506"/>
                  <a:pt x="43305" y="32994"/>
                </a:cubicBezTo>
                <a:cubicBezTo>
                  <a:pt x="43140" y="29887"/>
                  <a:pt x="43964" y="26725"/>
                  <a:pt x="44927" y="23700"/>
                </a:cubicBezTo>
                <a:cubicBezTo>
                  <a:pt x="45917" y="20649"/>
                  <a:pt x="47099" y="17624"/>
                  <a:pt x="47649" y="14517"/>
                </a:cubicBezTo>
                <a:cubicBezTo>
                  <a:pt x="48226" y="11383"/>
                  <a:pt x="48171" y="8139"/>
                  <a:pt x="46769" y="5334"/>
                </a:cubicBezTo>
                <a:cubicBezTo>
                  <a:pt x="45367" y="2530"/>
                  <a:pt x="42425" y="303"/>
                  <a:pt x="38988" y="138"/>
                </a:cubicBezTo>
                <a:cubicBezTo>
                  <a:pt x="36458" y="0"/>
                  <a:pt x="34039" y="715"/>
                  <a:pt x="32554" y="2612"/>
                </a:cubicBezTo>
                <a:cubicBezTo>
                  <a:pt x="30822" y="4784"/>
                  <a:pt x="29255" y="8111"/>
                  <a:pt x="26725" y="9073"/>
                </a:cubicBezTo>
                <a:cubicBezTo>
                  <a:pt x="22849" y="10531"/>
                  <a:pt x="19247" y="7231"/>
                  <a:pt x="11054" y="10036"/>
                </a:cubicBezTo>
                <a:cubicBezTo>
                  <a:pt x="6490" y="11603"/>
                  <a:pt x="1623" y="15232"/>
                  <a:pt x="908" y="21363"/>
                </a:cubicBezTo>
                <a:cubicBezTo>
                  <a:pt x="1" y="29282"/>
                  <a:pt x="5720" y="34918"/>
                  <a:pt x="11384" y="35688"/>
                </a:cubicBezTo>
                <a:cubicBezTo>
                  <a:pt x="13803" y="36018"/>
                  <a:pt x="17130" y="34918"/>
                  <a:pt x="19109" y="34313"/>
                </a:cubicBezTo>
                <a:cubicBezTo>
                  <a:pt x="21117" y="33681"/>
                  <a:pt x="23344" y="33214"/>
                  <a:pt x="25213" y="339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5"/>
          <p:cNvSpPr/>
          <p:nvPr/>
        </p:nvSpPr>
        <p:spPr>
          <a:xfrm>
            <a:off x="7606142" y="-973012"/>
            <a:ext cx="1287478" cy="1719575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5"/>
          <p:cNvSpPr/>
          <p:nvPr/>
        </p:nvSpPr>
        <p:spPr>
          <a:xfrm rot="-4845031">
            <a:off x="8712862" y="185917"/>
            <a:ext cx="462602" cy="572693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68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/>
          <p:nvPr/>
        </p:nvSpPr>
        <p:spPr>
          <a:xfrm flipH="1">
            <a:off x="8394117" y="57738"/>
            <a:ext cx="1287478" cy="1719575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6"/>
          <p:cNvSpPr/>
          <p:nvPr/>
        </p:nvSpPr>
        <p:spPr>
          <a:xfrm rot="-4343519">
            <a:off x="8268204" y="401082"/>
            <a:ext cx="251535" cy="311381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6"/>
          <p:cNvSpPr/>
          <p:nvPr/>
        </p:nvSpPr>
        <p:spPr>
          <a:xfrm rot="10800000">
            <a:off x="-169764" y="4596678"/>
            <a:ext cx="1876923" cy="842057"/>
          </a:xfrm>
          <a:custGeom>
            <a:avLst/>
            <a:gdLst/>
            <a:ahLst/>
            <a:cxnLst/>
            <a:rect l="l" t="t" r="r" b="b"/>
            <a:pathLst>
              <a:path w="69865" h="31344" extrusionOk="0">
                <a:moveTo>
                  <a:pt x="58179" y="27852"/>
                </a:moveTo>
                <a:cubicBezTo>
                  <a:pt x="60159" y="25377"/>
                  <a:pt x="60544" y="21748"/>
                  <a:pt x="62743" y="19494"/>
                </a:cubicBezTo>
                <a:cubicBezTo>
                  <a:pt x="64365" y="17817"/>
                  <a:pt x="66757" y="17129"/>
                  <a:pt x="68077" y="15205"/>
                </a:cubicBezTo>
                <a:cubicBezTo>
                  <a:pt x="69864" y="12538"/>
                  <a:pt x="68710" y="8606"/>
                  <a:pt x="66400" y="6571"/>
                </a:cubicBezTo>
                <a:cubicBezTo>
                  <a:pt x="64063" y="4537"/>
                  <a:pt x="60929" y="3932"/>
                  <a:pt x="57932" y="3492"/>
                </a:cubicBezTo>
                <a:cubicBezTo>
                  <a:pt x="41793" y="962"/>
                  <a:pt x="25378" y="522"/>
                  <a:pt x="9019" y="83"/>
                </a:cubicBezTo>
                <a:cubicBezTo>
                  <a:pt x="6022" y="0"/>
                  <a:pt x="2420" y="275"/>
                  <a:pt x="908" y="3052"/>
                </a:cubicBezTo>
                <a:cubicBezTo>
                  <a:pt x="1" y="4757"/>
                  <a:pt x="193" y="6846"/>
                  <a:pt x="716" y="8688"/>
                </a:cubicBezTo>
                <a:cubicBezTo>
                  <a:pt x="2640" y="15424"/>
                  <a:pt x="8882" y="20373"/>
                  <a:pt x="15508" y="20373"/>
                </a:cubicBezTo>
                <a:cubicBezTo>
                  <a:pt x="20044" y="20373"/>
                  <a:pt x="24526" y="18284"/>
                  <a:pt x="29008" y="18944"/>
                </a:cubicBezTo>
                <a:cubicBezTo>
                  <a:pt x="32637" y="19494"/>
                  <a:pt x="35799" y="21776"/>
                  <a:pt x="38713" y="24113"/>
                </a:cubicBezTo>
                <a:cubicBezTo>
                  <a:pt x="41600" y="26450"/>
                  <a:pt x="44514" y="28979"/>
                  <a:pt x="47979" y="30162"/>
                </a:cubicBezTo>
                <a:cubicBezTo>
                  <a:pt x="51443" y="31344"/>
                  <a:pt x="55732" y="30849"/>
                  <a:pt x="58179" y="278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6809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Google Shape;61;p7"/>
          <p:cNvSpPr txBox="1">
            <a:spLocks noGrp="1"/>
          </p:cNvSpPr>
          <p:nvPr>
            <p:ph type="body" idx="1"/>
          </p:nvPr>
        </p:nvSpPr>
        <p:spPr>
          <a:xfrm>
            <a:off x="1552225" y="1373500"/>
            <a:ext cx="60396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2" name="Google Shape;62;p7"/>
          <p:cNvSpPr/>
          <p:nvPr/>
        </p:nvSpPr>
        <p:spPr>
          <a:xfrm rot="10800000">
            <a:off x="-256459" y="4323924"/>
            <a:ext cx="2309143" cy="953703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7"/>
          <p:cNvSpPr/>
          <p:nvPr/>
        </p:nvSpPr>
        <p:spPr>
          <a:xfrm flipH="1">
            <a:off x="7815950" y="-604100"/>
            <a:ext cx="1555200" cy="1360103"/>
          </a:xfrm>
          <a:custGeom>
            <a:avLst/>
            <a:gdLst/>
            <a:ahLst/>
            <a:cxnLst/>
            <a:rect l="l" t="t" r="r" b="b"/>
            <a:pathLst>
              <a:path w="48227" h="42177" extrusionOk="0">
                <a:moveTo>
                  <a:pt x="25213" y="33983"/>
                </a:moveTo>
                <a:cubicBezTo>
                  <a:pt x="27495" y="34891"/>
                  <a:pt x="28430" y="37283"/>
                  <a:pt x="29970" y="39042"/>
                </a:cubicBezTo>
                <a:cubicBezTo>
                  <a:pt x="31757" y="41077"/>
                  <a:pt x="34369" y="42177"/>
                  <a:pt x="37091" y="42039"/>
                </a:cubicBezTo>
                <a:cubicBezTo>
                  <a:pt x="39868" y="41847"/>
                  <a:pt x="42590" y="40005"/>
                  <a:pt x="43305" y="37530"/>
                </a:cubicBezTo>
                <a:cubicBezTo>
                  <a:pt x="43717" y="36045"/>
                  <a:pt x="43387" y="34506"/>
                  <a:pt x="43305" y="32994"/>
                </a:cubicBezTo>
                <a:cubicBezTo>
                  <a:pt x="43140" y="29887"/>
                  <a:pt x="43964" y="26725"/>
                  <a:pt x="44927" y="23700"/>
                </a:cubicBezTo>
                <a:cubicBezTo>
                  <a:pt x="45917" y="20649"/>
                  <a:pt x="47099" y="17624"/>
                  <a:pt x="47649" y="14517"/>
                </a:cubicBezTo>
                <a:cubicBezTo>
                  <a:pt x="48226" y="11383"/>
                  <a:pt x="48171" y="8139"/>
                  <a:pt x="46769" y="5334"/>
                </a:cubicBezTo>
                <a:cubicBezTo>
                  <a:pt x="45367" y="2530"/>
                  <a:pt x="42425" y="303"/>
                  <a:pt x="38988" y="138"/>
                </a:cubicBezTo>
                <a:cubicBezTo>
                  <a:pt x="36458" y="0"/>
                  <a:pt x="34039" y="715"/>
                  <a:pt x="32554" y="2612"/>
                </a:cubicBezTo>
                <a:cubicBezTo>
                  <a:pt x="30822" y="4784"/>
                  <a:pt x="29255" y="8111"/>
                  <a:pt x="26725" y="9073"/>
                </a:cubicBezTo>
                <a:cubicBezTo>
                  <a:pt x="22849" y="10531"/>
                  <a:pt x="19247" y="7231"/>
                  <a:pt x="11054" y="10036"/>
                </a:cubicBezTo>
                <a:cubicBezTo>
                  <a:pt x="6490" y="11603"/>
                  <a:pt x="1623" y="15232"/>
                  <a:pt x="908" y="21363"/>
                </a:cubicBezTo>
                <a:cubicBezTo>
                  <a:pt x="1" y="29282"/>
                  <a:pt x="5720" y="34918"/>
                  <a:pt x="11384" y="35688"/>
                </a:cubicBezTo>
                <a:cubicBezTo>
                  <a:pt x="13803" y="36018"/>
                  <a:pt x="17130" y="34918"/>
                  <a:pt x="19109" y="34313"/>
                </a:cubicBezTo>
                <a:cubicBezTo>
                  <a:pt x="21117" y="33681"/>
                  <a:pt x="23344" y="33214"/>
                  <a:pt x="25213" y="339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7"/>
          <p:cNvSpPr/>
          <p:nvPr/>
        </p:nvSpPr>
        <p:spPr>
          <a:xfrm rot="4499957">
            <a:off x="884224" y="4108657"/>
            <a:ext cx="331803" cy="410747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7"/>
          <p:cNvSpPr/>
          <p:nvPr/>
        </p:nvSpPr>
        <p:spPr>
          <a:xfrm flipH="1">
            <a:off x="7521620" y="102507"/>
            <a:ext cx="294387" cy="364429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7"/>
          <p:cNvSpPr/>
          <p:nvPr/>
        </p:nvSpPr>
        <p:spPr>
          <a:xfrm>
            <a:off x="7717564" y="4323926"/>
            <a:ext cx="1751966" cy="1532185"/>
          </a:xfrm>
          <a:custGeom>
            <a:avLst/>
            <a:gdLst/>
            <a:ahLst/>
            <a:cxnLst/>
            <a:rect l="l" t="t" r="r" b="b"/>
            <a:pathLst>
              <a:path w="48227" h="42177" extrusionOk="0">
                <a:moveTo>
                  <a:pt x="25213" y="33983"/>
                </a:moveTo>
                <a:cubicBezTo>
                  <a:pt x="27495" y="34891"/>
                  <a:pt x="28430" y="37283"/>
                  <a:pt x="29970" y="39042"/>
                </a:cubicBezTo>
                <a:cubicBezTo>
                  <a:pt x="31757" y="41077"/>
                  <a:pt x="34369" y="42177"/>
                  <a:pt x="37091" y="42039"/>
                </a:cubicBezTo>
                <a:cubicBezTo>
                  <a:pt x="39868" y="41847"/>
                  <a:pt x="42590" y="40005"/>
                  <a:pt x="43305" y="37530"/>
                </a:cubicBezTo>
                <a:cubicBezTo>
                  <a:pt x="43717" y="36045"/>
                  <a:pt x="43387" y="34506"/>
                  <a:pt x="43305" y="32994"/>
                </a:cubicBezTo>
                <a:cubicBezTo>
                  <a:pt x="43140" y="29887"/>
                  <a:pt x="43964" y="26725"/>
                  <a:pt x="44927" y="23700"/>
                </a:cubicBezTo>
                <a:cubicBezTo>
                  <a:pt x="45917" y="20649"/>
                  <a:pt x="47099" y="17624"/>
                  <a:pt x="47649" y="14517"/>
                </a:cubicBezTo>
                <a:cubicBezTo>
                  <a:pt x="48226" y="11383"/>
                  <a:pt x="48171" y="8139"/>
                  <a:pt x="46769" y="5334"/>
                </a:cubicBezTo>
                <a:cubicBezTo>
                  <a:pt x="45367" y="2530"/>
                  <a:pt x="42425" y="303"/>
                  <a:pt x="38988" y="138"/>
                </a:cubicBezTo>
                <a:cubicBezTo>
                  <a:pt x="36458" y="0"/>
                  <a:pt x="34039" y="715"/>
                  <a:pt x="32554" y="2612"/>
                </a:cubicBezTo>
                <a:cubicBezTo>
                  <a:pt x="30822" y="4784"/>
                  <a:pt x="29255" y="8111"/>
                  <a:pt x="26725" y="9073"/>
                </a:cubicBezTo>
                <a:cubicBezTo>
                  <a:pt x="22849" y="10531"/>
                  <a:pt x="19247" y="7231"/>
                  <a:pt x="11054" y="10036"/>
                </a:cubicBezTo>
                <a:cubicBezTo>
                  <a:pt x="6490" y="11603"/>
                  <a:pt x="1623" y="15232"/>
                  <a:pt x="908" y="21363"/>
                </a:cubicBezTo>
                <a:cubicBezTo>
                  <a:pt x="1" y="29282"/>
                  <a:pt x="5720" y="34918"/>
                  <a:pt x="11384" y="35688"/>
                </a:cubicBezTo>
                <a:cubicBezTo>
                  <a:pt x="13803" y="36018"/>
                  <a:pt x="17130" y="34918"/>
                  <a:pt x="19109" y="34313"/>
                </a:cubicBezTo>
                <a:cubicBezTo>
                  <a:pt x="21117" y="33681"/>
                  <a:pt x="23344" y="33214"/>
                  <a:pt x="25213" y="3398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8"/>
          <p:cNvSpPr txBox="1">
            <a:spLocks noGrp="1"/>
          </p:cNvSpPr>
          <p:nvPr>
            <p:ph type="title"/>
          </p:nvPr>
        </p:nvSpPr>
        <p:spPr>
          <a:xfrm>
            <a:off x="2173500" y="1320150"/>
            <a:ext cx="4797000" cy="250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72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9" name="Google Shape;69;p8"/>
          <p:cNvSpPr/>
          <p:nvPr/>
        </p:nvSpPr>
        <p:spPr>
          <a:xfrm rot="-5400000" flipH="1">
            <a:off x="-887070" y="307073"/>
            <a:ext cx="2309143" cy="953703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8"/>
          <p:cNvSpPr/>
          <p:nvPr/>
        </p:nvSpPr>
        <p:spPr>
          <a:xfrm rot="10800000" flipH="1">
            <a:off x="1012526" y="4412782"/>
            <a:ext cx="334808" cy="301671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8"/>
          <p:cNvSpPr/>
          <p:nvPr/>
        </p:nvSpPr>
        <p:spPr>
          <a:xfrm rot="10800000" flipH="1">
            <a:off x="-158099" y="3041321"/>
            <a:ext cx="1590445" cy="1360066"/>
          </a:xfrm>
          <a:custGeom>
            <a:avLst/>
            <a:gdLst/>
            <a:ahLst/>
            <a:cxnLst/>
            <a:rect l="l" t="t" r="r" b="b"/>
            <a:pathLst>
              <a:path w="58125" h="49710" extrusionOk="0">
                <a:moveTo>
                  <a:pt x="18999" y="32581"/>
                </a:moveTo>
                <a:cubicBezTo>
                  <a:pt x="20374" y="34918"/>
                  <a:pt x="19577" y="37667"/>
                  <a:pt x="19742" y="40252"/>
                </a:cubicBezTo>
                <a:cubicBezTo>
                  <a:pt x="19934" y="43276"/>
                  <a:pt x="21474" y="46026"/>
                  <a:pt x="23976" y="47758"/>
                </a:cubicBezTo>
                <a:cubicBezTo>
                  <a:pt x="26560" y="49463"/>
                  <a:pt x="30217" y="49710"/>
                  <a:pt x="32499" y="48005"/>
                </a:cubicBezTo>
                <a:cubicBezTo>
                  <a:pt x="33874" y="46961"/>
                  <a:pt x="34671" y="45393"/>
                  <a:pt x="35606" y="44019"/>
                </a:cubicBezTo>
                <a:cubicBezTo>
                  <a:pt x="37586" y="41159"/>
                  <a:pt x="40418" y="38932"/>
                  <a:pt x="43360" y="36925"/>
                </a:cubicBezTo>
                <a:cubicBezTo>
                  <a:pt x="46301" y="34918"/>
                  <a:pt x="49381" y="33048"/>
                  <a:pt x="51993" y="30684"/>
                </a:cubicBezTo>
                <a:cubicBezTo>
                  <a:pt x="54632" y="28347"/>
                  <a:pt x="56804" y="25432"/>
                  <a:pt x="57464" y="21996"/>
                </a:cubicBezTo>
                <a:cubicBezTo>
                  <a:pt x="58124" y="18586"/>
                  <a:pt x="57079" y="14627"/>
                  <a:pt x="54165" y="12153"/>
                </a:cubicBezTo>
                <a:cubicBezTo>
                  <a:pt x="51993" y="10310"/>
                  <a:pt x="49381" y="9293"/>
                  <a:pt x="46796" y="9926"/>
                </a:cubicBezTo>
                <a:cubicBezTo>
                  <a:pt x="43799" y="10695"/>
                  <a:pt x="40143" y="12565"/>
                  <a:pt x="37283" y="11685"/>
                </a:cubicBezTo>
                <a:cubicBezTo>
                  <a:pt x="32857" y="10310"/>
                  <a:pt x="31949" y="4949"/>
                  <a:pt x="22849" y="1870"/>
                </a:cubicBezTo>
                <a:cubicBezTo>
                  <a:pt x="17735" y="110"/>
                  <a:pt x="10971" y="0"/>
                  <a:pt x="6187" y="4922"/>
                </a:cubicBezTo>
                <a:cubicBezTo>
                  <a:pt x="1" y="11273"/>
                  <a:pt x="1183" y="20126"/>
                  <a:pt x="5665" y="24635"/>
                </a:cubicBezTo>
                <a:cubicBezTo>
                  <a:pt x="7589" y="26587"/>
                  <a:pt x="11246" y="27879"/>
                  <a:pt x="13418" y="28704"/>
                </a:cubicBezTo>
                <a:cubicBezTo>
                  <a:pt x="15590" y="29529"/>
                  <a:pt x="17872" y="30629"/>
                  <a:pt x="18999" y="325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8"/>
          <p:cNvSpPr/>
          <p:nvPr/>
        </p:nvSpPr>
        <p:spPr>
          <a:xfrm rot="10800000" flipH="1">
            <a:off x="-493575" y="3748352"/>
            <a:ext cx="1506169" cy="1779111"/>
          </a:xfrm>
          <a:custGeom>
            <a:avLst/>
            <a:gdLst/>
            <a:ahLst/>
            <a:cxnLst/>
            <a:rect l="l" t="t" r="r" b="b"/>
            <a:pathLst>
              <a:path w="55045" h="65026" extrusionOk="0">
                <a:moveTo>
                  <a:pt x="16029" y="59334"/>
                </a:moveTo>
                <a:cubicBezTo>
                  <a:pt x="35496" y="51498"/>
                  <a:pt x="39647" y="65025"/>
                  <a:pt x="49270" y="56722"/>
                </a:cubicBezTo>
                <a:cubicBezTo>
                  <a:pt x="55044" y="51745"/>
                  <a:pt x="54219" y="45697"/>
                  <a:pt x="51580" y="41298"/>
                </a:cubicBezTo>
                <a:cubicBezTo>
                  <a:pt x="48171" y="35634"/>
                  <a:pt x="50975" y="27688"/>
                  <a:pt x="51607" y="25571"/>
                </a:cubicBezTo>
                <a:cubicBezTo>
                  <a:pt x="53147" y="20402"/>
                  <a:pt x="52460" y="9431"/>
                  <a:pt x="42452" y="5060"/>
                </a:cubicBezTo>
                <a:cubicBezTo>
                  <a:pt x="30876" y="1"/>
                  <a:pt x="22381" y="8717"/>
                  <a:pt x="19686" y="12346"/>
                </a:cubicBezTo>
                <a:cubicBezTo>
                  <a:pt x="16277" y="16937"/>
                  <a:pt x="15040" y="22876"/>
                  <a:pt x="14847" y="29118"/>
                </a:cubicBezTo>
                <a:cubicBezTo>
                  <a:pt x="14600" y="37476"/>
                  <a:pt x="8551" y="38631"/>
                  <a:pt x="4207" y="42920"/>
                </a:cubicBezTo>
                <a:cubicBezTo>
                  <a:pt x="0" y="47154"/>
                  <a:pt x="550" y="52433"/>
                  <a:pt x="2612" y="55265"/>
                </a:cubicBezTo>
                <a:cubicBezTo>
                  <a:pt x="5472" y="59224"/>
                  <a:pt x="11328" y="61231"/>
                  <a:pt x="16029" y="593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8"/>
          <p:cNvSpPr/>
          <p:nvPr/>
        </p:nvSpPr>
        <p:spPr>
          <a:xfrm rot="10800000">
            <a:off x="8302042" y="-73250"/>
            <a:ext cx="1287478" cy="1719575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8"/>
          <p:cNvSpPr/>
          <p:nvPr/>
        </p:nvSpPr>
        <p:spPr>
          <a:xfrm rot="900124" flipH="1">
            <a:off x="628468" y="476220"/>
            <a:ext cx="251542" cy="311389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8"/>
          <p:cNvSpPr/>
          <p:nvPr/>
        </p:nvSpPr>
        <p:spPr>
          <a:xfrm rot="-6893458" flipH="1">
            <a:off x="8188487" y="970602"/>
            <a:ext cx="251545" cy="308777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8"/>
          <p:cNvSpPr/>
          <p:nvPr/>
        </p:nvSpPr>
        <p:spPr>
          <a:xfrm rot="-5400000" flipH="1">
            <a:off x="8079592" y="4141710"/>
            <a:ext cx="270606" cy="334990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8"/>
          <p:cNvSpPr/>
          <p:nvPr/>
        </p:nvSpPr>
        <p:spPr>
          <a:xfrm rot="-5400000" flipH="1">
            <a:off x="8136224" y="3684070"/>
            <a:ext cx="1429569" cy="1250232"/>
          </a:xfrm>
          <a:custGeom>
            <a:avLst/>
            <a:gdLst/>
            <a:ahLst/>
            <a:cxnLst/>
            <a:rect l="l" t="t" r="r" b="b"/>
            <a:pathLst>
              <a:path w="48227" h="42177" extrusionOk="0">
                <a:moveTo>
                  <a:pt x="25213" y="33983"/>
                </a:moveTo>
                <a:cubicBezTo>
                  <a:pt x="27495" y="34891"/>
                  <a:pt x="28430" y="37283"/>
                  <a:pt x="29970" y="39042"/>
                </a:cubicBezTo>
                <a:cubicBezTo>
                  <a:pt x="31757" y="41077"/>
                  <a:pt x="34369" y="42177"/>
                  <a:pt x="37091" y="42039"/>
                </a:cubicBezTo>
                <a:cubicBezTo>
                  <a:pt x="39868" y="41847"/>
                  <a:pt x="42590" y="40005"/>
                  <a:pt x="43305" y="37530"/>
                </a:cubicBezTo>
                <a:cubicBezTo>
                  <a:pt x="43717" y="36045"/>
                  <a:pt x="43387" y="34506"/>
                  <a:pt x="43305" y="32994"/>
                </a:cubicBezTo>
                <a:cubicBezTo>
                  <a:pt x="43140" y="29887"/>
                  <a:pt x="43964" y="26725"/>
                  <a:pt x="44927" y="23700"/>
                </a:cubicBezTo>
                <a:cubicBezTo>
                  <a:pt x="45917" y="20649"/>
                  <a:pt x="47099" y="17624"/>
                  <a:pt x="47649" y="14517"/>
                </a:cubicBezTo>
                <a:cubicBezTo>
                  <a:pt x="48226" y="11383"/>
                  <a:pt x="48171" y="8139"/>
                  <a:pt x="46769" y="5334"/>
                </a:cubicBezTo>
                <a:cubicBezTo>
                  <a:pt x="45367" y="2530"/>
                  <a:pt x="42425" y="303"/>
                  <a:pt x="38988" y="138"/>
                </a:cubicBezTo>
                <a:cubicBezTo>
                  <a:pt x="36458" y="0"/>
                  <a:pt x="34039" y="715"/>
                  <a:pt x="32554" y="2612"/>
                </a:cubicBezTo>
                <a:cubicBezTo>
                  <a:pt x="30822" y="4784"/>
                  <a:pt x="29255" y="8111"/>
                  <a:pt x="26725" y="9073"/>
                </a:cubicBezTo>
                <a:cubicBezTo>
                  <a:pt x="22849" y="10531"/>
                  <a:pt x="19247" y="7231"/>
                  <a:pt x="11054" y="10036"/>
                </a:cubicBezTo>
                <a:cubicBezTo>
                  <a:pt x="6490" y="11603"/>
                  <a:pt x="1623" y="15232"/>
                  <a:pt x="908" y="21363"/>
                </a:cubicBezTo>
                <a:cubicBezTo>
                  <a:pt x="1" y="29282"/>
                  <a:pt x="5720" y="34918"/>
                  <a:pt x="11384" y="35688"/>
                </a:cubicBezTo>
                <a:cubicBezTo>
                  <a:pt x="13803" y="36018"/>
                  <a:pt x="17130" y="34918"/>
                  <a:pt x="19109" y="34313"/>
                </a:cubicBezTo>
                <a:cubicBezTo>
                  <a:pt x="21117" y="33681"/>
                  <a:pt x="23344" y="33214"/>
                  <a:pt x="25213" y="3398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9"/>
          <p:cNvSpPr txBox="1">
            <a:spLocks noGrp="1"/>
          </p:cNvSpPr>
          <p:nvPr>
            <p:ph type="title"/>
          </p:nvPr>
        </p:nvSpPr>
        <p:spPr>
          <a:xfrm>
            <a:off x="2210550" y="1712400"/>
            <a:ext cx="4722900" cy="85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0" name="Google Shape;80;p9"/>
          <p:cNvSpPr txBox="1">
            <a:spLocks noGrp="1"/>
          </p:cNvSpPr>
          <p:nvPr>
            <p:ph type="subTitle" idx="1"/>
          </p:nvPr>
        </p:nvSpPr>
        <p:spPr>
          <a:xfrm>
            <a:off x="2210550" y="2717700"/>
            <a:ext cx="4722900" cy="14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1" name="Google Shape;81;p9"/>
          <p:cNvSpPr/>
          <p:nvPr/>
        </p:nvSpPr>
        <p:spPr>
          <a:xfrm>
            <a:off x="-121870" y="3807888"/>
            <a:ext cx="1287478" cy="1719575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9"/>
          <p:cNvSpPr/>
          <p:nvPr/>
        </p:nvSpPr>
        <p:spPr>
          <a:xfrm flipH="1">
            <a:off x="1104667" y="4162060"/>
            <a:ext cx="334808" cy="301671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9"/>
          <p:cNvSpPr/>
          <p:nvPr/>
        </p:nvSpPr>
        <p:spPr>
          <a:xfrm flipH="1">
            <a:off x="7934667" y="224910"/>
            <a:ext cx="334808" cy="301671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9"/>
          <p:cNvSpPr/>
          <p:nvPr/>
        </p:nvSpPr>
        <p:spPr>
          <a:xfrm flipH="1">
            <a:off x="7849653" y="537976"/>
            <a:ext cx="1590445" cy="1360066"/>
          </a:xfrm>
          <a:custGeom>
            <a:avLst/>
            <a:gdLst/>
            <a:ahLst/>
            <a:cxnLst/>
            <a:rect l="l" t="t" r="r" b="b"/>
            <a:pathLst>
              <a:path w="58125" h="49710" extrusionOk="0">
                <a:moveTo>
                  <a:pt x="18999" y="32581"/>
                </a:moveTo>
                <a:cubicBezTo>
                  <a:pt x="20374" y="34918"/>
                  <a:pt x="19577" y="37667"/>
                  <a:pt x="19742" y="40252"/>
                </a:cubicBezTo>
                <a:cubicBezTo>
                  <a:pt x="19934" y="43276"/>
                  <a:pt x="21474" y="46026"/>
                  <a:pt x="23976" y="47758"/>
                </a:cubicBezTo>
                <a:cubicBezTo>
                  <a:pt x="26560" y="49463"/>
                  <a:pt x="30217" y="49710"/>
                  <a:pt x="32499" y="48005"/>
                </a:cubicBezTo>
                <a:cubicBezTo>
                  <a:pt x="33874" y="46961"/>
                  <a:pt x="34671" y="45393"/>
                  <a:pt x="35606" y="44019"/>
                </a:cubicBezTo>
                <a:cubicBezTo>
                  <a:pt x="37586" y="41159"/>
                  <a:pt x="40418" y="38932"/>
                  <a:pt x="43360" y="36925"/>
                </a:cubicBezTo>
                <a:cubicBezTo>
                  <a:pt x="46301" y="34918"/>
                  <a:pt x="49381" y="33048"/>
                  <a:pt x="51993" y="30684"/>
                </a:cubicBezTo>
                <a:cubicBezTo>
                  <a:pt x="54632" y="28347"/>
                  <a:pt x="56804" y="25432"/>
                  <a:pt x="57464" y="21996"/>
                </a:cubicBezTo>
                <a:cubicBezTo>
                  <a:pt x="58124" y="18586"/>
                  <a:pt x="57079" y="14627"/>
                  <a:pt x="54165" y="12153"/>
                </a:cubicBezTo>
                <a:cubicBezTo>
                  <a:pt x="51993" y="10310"/>
                  <a:pt x="49381" y="9293"/>
                  <a:pt x="46796" y="9926"/>
                </a:cubicBezTo>
                <a:cubicBezTo>
                  <a:pt x="43799" y="10695"/>
                  <a:pt x="40143" y="12565"/>
                  <a:pt x="37283" y="11685"/>
                </a:cubicBezTo>
                <a:cubicBezTo>
                  <a:pt x="32857" y="10310"/>
                  <a:pt x="31949" y="4949"/>
                  <a:pt x="22849" y="1870"/>
                </a:cubicBezTo>
                <a:cubicBezTo>
                  <a:pt x="17735" y="110"/>
                  <a:pt x="10971" y="0"/>
                  <a:pt x="6187" y="4922"/>
                </a:cubicBezTo>
                <a:cubicBezTo>
                  <a:pt x="1" y="11273"/>
                  <a:pt x="1183" y="20126"/>
                  <a:pt x="5665" y="24635"/>
                </a:cubicBezTo>
                <a:cubicBezTo>
                  <a:pt x="7589" y="26587"/>
                  <a:pt x="11246" y="27879"/>
                  <a:pt x="13418" y="28704"/>
                </a:cubicBezTo>
                <a:cubicBezTo>
                  <a:pt x="15590" y="29529"/>
                  <a:pt x="17872" y="30629"/>
                  <a:pt x="18999" y="325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9"/>
          <p:cNvSpPr/>
          <p:nvPr/>
        </p:nvSpPr>
        <p:spPr>
          <a:xfrm flipH="1">
            <a:off x="8269406" y="-588100"/>
            <a:ext cx="1506169" cy="1779111"/>
          </a:xfrm>
          <a:custGeom>
            <a:avLst/>
            <a:gdLst/>
            <a:ahLst/>
            <a:cxnLst/>
            <a:rect l="l" t="t" r="r" b="b"/>
            <a:pathLst>
              <a:path w="55045" h="65026" extrusionOk="0">
                <a:moveTo>
                  <a:pt x="16029" y="59334"/>
                </a:moveTo>
                <a:cubicBezTo>
                  <a:pt x="35496" y="51498"/>
                  <a:pt x="39647" y="65025"/>
                  <a:pt x="49270" y="56722"/>
                </a:cubicBezTo>
                <a:cubicBezTo>
                  <a:pt x="55044" y="51745"/>
                  <a:pt x="54219" y="45697"/>
                  <a:pt x="51580" y="41298"/>
                </a:cubicBezTo>
                <a:cubicBezTo>
                  <a:pt x="48171" y="35634"/>
                  <a:pt x="50975" y="27688"/>
                  <a:pt x="51607" y="25571"/>
                </a:cubicBezTo>
                <a:cubicBezTo>
                  <a:pt x="53147" y="20402"/>
                  <a:pt x="52460" y="9431"/>
                  <a:pt x="42452" y="5060"/>
                </a:cubicBezTo>
                <a:cubicBezTo>
                  <a:pt x="30876" y="1"/>
                  <a:pt x="22381" y="8717"/>
                  <a:pt x="19686" y="12346"/>
                </a:cubicBezTo>
                <a:cubicBezTo>
                  <a:pt x="16277" y="16937"/>
                  <a:pt x="15040" y="22876"/>
                  <a:pt x="14847" y="29118"/>
                </a:cubicBezTo>
                <a:cubicBezTo>
                  <a:pt x="14600" y="37476"/>
                  <a:pt x="8551" y="38631"/>
                  <a:pt x="4207" y="42920"/>
                </a:cubicBezTo>
                <a:cubicBezTo>
                  <a:pt x="0" y="47154"/>
                  <a:pt x="550" y="52433"/>
                  <a:pt x="2612" y="55265"/>
                </a:cubicBezTo>
                <a:cubicBezTo>
                  <a:pt x="5472" y="59224"/>
                  <a:pt x="11328" y="61231"/>
                  <a:pt x="16029" y="5933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680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87600"/>
            <a:ext cx="7680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●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○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■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●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○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■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●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○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■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8" r:id="rId9"/>
    <p:sldLayoutId id="2147483659" r:id="rId10"/>
    <p:sldLayoutId id="2147483661" r:id="rId11"/>
    <p:sldLayoutId id="2147483662" r:id="rId12"/>
    <p:sldLayoutId id="2147483666" r:id="rId13"/>
    <p:sldLayoutId id="2147483671" r:id="rId14"/>
    <p:sldLayoutId id="2147483673" r:id="rId15"/>
    <p:sldLayoutId id="2147483676" r:id="rId16"/>
    <p:sldLayoutId id="2147483677" r:id="rId17"/>
    <p:sldLayoutId id="2147483678" r:id="rId18"/>
    <p:sldLayoutId id="2147483679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6"/>
          <p:cNvSpPr txBox="1">
            <a:spLocks noGrp="1"/>
          </p:cNvSpPr>
          <p:nvPr>
            <p:ph type="ctrTitle"/>
          </p:nvPr>
        </p:nvSpPr>
        <p:spPr>
          <a:xfrm>
            <a:off x="1371725" y="1185325"/>
            <a:ext cx="6400500" cy="255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3800" b="0" dirty="0" smtClean="0">
                <a:latin typeface="Elephant" panose="02020904090505020303" pitchFamily="18" charset="0"/>
              </a:rPr>
              <a:t>Translation features </a:t>
            </a:r>
            <a:br>
              <a:rPr lang="en-US" sz="3800" b="0" dirty="0" smtClean="0">
                <a:latin typeface="Elephant" panose="02020904090505020303" pitchFamily="18" charset="0"/>
              </a:rPr>
            </a:br>
            <a:r>
              <a:rPr lang="en-US" sz="3800" b="0" dirty="0" smtClean="0">
                <a:latin typeface="Elephant" panose="02020904090505020303" pitchFamily="18" charset="0"/>
              </a:rPr>
              <a:t>of new biased lexical units of modern discourse</a:t>
            </a:r>
            <a:endParaRPr lang="en-US" sz="3800" b="0" dirty="0">
              <a:latin typeface="Elephant" panose="02020904090505020303" pitchFamily="18" charset="0"/>
            </a:endParaRPr>
          </a:p>
        </p:txBody>
      </p:sp>
      <p:sp>
        <p:nvSpPr>
          <p:cNvPr id="304" name="Google Shape;304;p36"/>
          <p:cNvSpPr txBox="1">
            <a:spLocks noGrp="1"/>
          </p:cNvSpPr>
          <p:nvPr>
            <p:ph type="subTitle" idx="1"/>
          </p:nvPr>
        </p:nvSpPr>
        <p:spPr>
          <a:xfrm>
            <a:off x="1872000" y="3735625"/>
            <a:ext cx="5400000" cy="41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Elephant" panose="02020904090505020303" pitchFamily="18" charset="0"/>
              </a:rPr>
              <a:t>Zhurbenko K. O., PR.m-01</a:t>
            </a:r>
            <a:endParaRPr dirty="0">
              <a:latin typeface="Elephant" panose="02020904090505020303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72000" y="900113"/>
            <a:ext cx="540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latin typeface="Elephant" panose="02020904090505020303" pitchFamily="18" charset="0"/>
              </a:rPr>
              <a:t>Master’s degree thesis</a:t>
            </a:r>
            <a:endParaRPr lang="uk-UA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41"/>
          <p:cNvSpPr/>
          <p:nvPr/>
        </p:nvSpPr>
        <p:spPr>
          <a:xfrm rot="-10655343">
            <a:off x="2573230" y="1105568"/>
            <a:ext cx="4067677" cy="1679997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41"/>
          <p:cNvSpPr txBox="1">
            <a:spLocks noGrp="1"/>
          </p:cNvSpPr>
          <p:nvPr>
            <p:ph type="title"/>
          </p:nvPr>
        </p:nvSpPr>
        <p:spPr>
          <a:xfrm>
            <a:off x="2210550" y="1712400"/>
            <a:ext cx="4722900" cy="85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0" dirty="0" smtClean="0">
                <a:latin typeface="Elephant" panose="02020904090505020303" pitchFamily="18" charset="0"/>
              </a:rPr>
              <a:t>Slang</a:t>
            </a:r>
            <a:endParaRPr b="0" dirty="0">
              <a:latin typeface="Elephant" panose="02020904090505020303" pitchFamily="18" charset="0"/>
            </a:endParaRPr>
          </a:p>
        </p:txBody>
      </p:sp>
      <p:sp>
        <p:nvSpPr>
          <p:cNvPr id="359" name="Google Shape;359;p41"/>
          <p:cNvSpPr txBox="1">
            <a:spLocks noGrp="1"/>
          </p:cNvSpPr>
          <p:nvPr>
            <p:ph type="subTitle" idx="1"/>
          </p:nvPr>
        </p:nvSpPr>
        <p:spPr>
          <a:xfrm>
            <a:off x="972000" y="2717700"/>
            <a:ext cx="7200000" cy="144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/>
            <a:r>
              <a:rPr lang="en-US" sz="2400" dirty="0">
                <a:latin typeface="Bookman Old Style" panose="02050604050505020204" pitchFamily="18" charset="0"/>
              </a:rPr>
              <a:t>a set of lexical units, words or expressions used by certain groups of people united by a common feature (profession, age, etc</a:t>
            </a:r>
            <a:r>
              <a:rPr lang="en-US" sz="2400" dirty="0" smtClean="0">
                <a:latin typeface="Bookman Old Style" panose="02050604050505020204" pitchFamily="18" charset="0"/>
              </a:rPr>
              <a:t>.)</a:t>
            </a:r>
            <a:endParaRPr sz="2400" dirty="0">
              <a:latin typeface="Bookman Old Style" panose="02050604050505020204" pitchFamily="18" charset="0"/>
            </a:endParaRPr>
          </a:p>
        </p:txBody>
      </p:sp>
      <p:sp>
        <p:nvSpPr>
          <p:cNvPr id="360" name="Google Shape;360;p41"/>
          <p:cNvSpPr/>
          <p:nvPr/>
        </p:nvSpPr>
        <p:spPr>
          <a:xfrm rot="2700000">
            <a:off x="2349365" y="1258766"/>
            <a:ext cx="476650" cy="590056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41"/>
          <p:cNvSpPr/>
          <p:nvPr/>
        </p:nvSpPr>
        <p:spPr>
          <a:xfrm flipH="1">
            <a:off x="4705812" y="1110675"/>
            <a:ext cx="497363" cy="448152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46"/>
          <p:cNvSpPr txBox="1">
            <a:spLocks noGrp="1"/>
          </p:cNvSpPr>
          <p:nvPr>
            <p:ph type="title"/>
          </p:nvPr>
        </p:nvSpPr>
        <p:spPr>
          <a:xfrm>
            <a:off x="713225" y="539499"/>
            <a:ext cx="8116450" cy="12287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GB" sz="3600" b="0" dirty="0" smtClean="0">
                <a:latin typeface="Elephant" panose="02020904090505020303" pitchFamily="18" charset="0"/>
              </a:rPr>
              <a:t>T</a:t>
            </a:r>
            <a:r>
              <a:rPr lang="en" sz="3600" b="0" dirty="0" smtClean="0">
                <a:latin typeface="Elephant" panose="02020904090505020303" pitchFamily="18" charset="0"/>
              </a:rPr>
              <a:t>he difference </a:t>
            </a:r>
            <a:r>
              <a:rPr lang="en" sz="3600" b="0" dirty="0">
                <a:latin typeface="Elephant" panose="02020904090505020303" pitchFamily="18" charset="0"/>
              </a:rPr>
              <a:t>between </a:t>
            </a:r>
            <a:r>
              <a:rPr lang="en" sz="3600" b="0" dirty="0" smtClean="0">
                <a:latin typeface="Elephant" panose="02020904090505020303" pitchFamily="18" charset="0"/>
              </a:rPr>
              <a:t>slang and social neologism</a:t>
            </a:r>
            <a:endParaRPr sz="3600" b="0" dirty="0">
              <a:latin typeface="Elephant" panose="02020904090505020303" pitchFamily="18" charset="0"/>
            </a:endParaRPr>
          </a:p>
        </p:txBody>
      </p:sp>
      <p:sp>
        <p:nvSpPr>
          <p:cNvPr id="425" name="Google Shape;425;p46"/>
          <p:cNvSpPr txBox="1">
            <a:spLocks noGrp="1"/>
          </p:cNvSpPr>
          <p:nvPr>
            <p:ph type="subTitle" idx="2"/>
          </p:nvPr>
        </p:nvSpPr>
        <p:spPr>
          <a:xfrm>
            <a:off x="767444" y="3005318"/>
            <a:ext cx="2429400" cy="13452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>
                <a:latin typeface="Bookman Old Style" panose="02050604050505020204" pitchFamily="18" charset="0"/>
              </a:rPr>
              <a:t>are parts of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>
                <a:latin typeface="Bookman Old Style" panose="02050604050505020204" pitchFamily="18" charset="0"/>
              </a:rPr>
              <a:t>non-common language</a:t>
            </a:r>
            <a:endParaRPr lang="en-US" b="0" dirty="0">
              <a:latin typeface="Bookman Old Style" panose="02050604050505020204" pitchFamily="18" charset="0"/>
            </a:endParaRPr>
          </a:p>
        </p:txBody>
      </p:sp>
      <p:sp>
        <p:nvSpPr>
          <p:cNvPr id="427" name="Google Shape;427;p46"/>
          <p:cNvSpPr txBox="1">
            <a:spLocks noGrp="1"/>
          </p:cNvSpPr>
          <p:nvPr>
            <p:ph type="subTitle" idx="4"/>
          </p:nvPr>
        </p:nvSpPr>
        <p:spPr>
          <a:xfrm>
            <a:off x="3393019" y="3005319"/>
            <a:ext cx="2429400" cy="134522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GB" b="0" dirty="0" smtClean="0">
                <a:latin typeface="Bookman Old Style" panose="02050604050505020204" pitchFamily="18" charset="0"/>
              </a:rPr>
              <a:t>are limited </a:t>
            </a:r>
          </a:p>
          <a:p>
            <a:pPr marL="0" lvl="0" indent="0"/>
            <a:r>
              <a:rPr lang="en-GB" b="0" dirty="0" smtClean="0">
                <a:latin typeface="Bookman Old Style" panose="02050604050505020204" pitchFamily="18" charset="0"/>
              </a:rPr>
              <a:t>in use</a:t>
            </a:r>
            <a:endParaRPr lang="en-GB" b="0" dirty="0">
              <a:latin typeface="Bookman Old Style" panose="02050604050505020204" pitchFamily="18" charset="0"/>
            </a:endParaRPr>
          </a:p>
        </p:txBody>
      </p:sp>
      <p:sp>
        <p:nvSpPr>
          <p:cNvPr id="73" name="Google Shape;366;p42"/>
          <p:cNvSpPr/>
          <p:nvPr/>
        </p:nvSpPr>
        <p:spPr>
          <a:xfrm rot="6350585">
            <a:off x="5353376" y="1746777"/>
            <a:ext cx="3274385" cy="2192229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bg1">
              <a:lumMod val="9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9" name="Google Shape;429;p46"/>
          <p:cNvSpPr txBox="1">
            <a:spLocks noGrp="1"/>
          </p:cNvSpPr>
          <p:nvPr>
            <p:ph type="subTitle" idx="6"/>
          </p:nvPr>
        </p:nvSpPr>
        <p:spPr>
          <a:xfrm>
            <a:off x="5982875" y="1685926"/>
            <a:ext cx="2289588" cy="26646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 dirty="0" smtClean="0">
                <a:latin typeface="Elephant" panose="02020904090505020303" pitchFamily="18" charset="0"/>
              </a:rPr>
              <a:t>Difference –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b="0" dirty="0" smtClean="0">
              <a:latin typeface="Elephant" panose="02020904090505020303" pitchFamily="18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 dirty="0" smtClean="0">
                <a:latin typeface="Elephant" panose="02020904090505020303" pitchFamily="18" charset="0"/>
              </a:rPr>
              <a:t>the potential of acceptance as a common language unit</a:t>
            </a:r>
            <a:endParaRPr b="0" dirty="0">
              <a:latin typeface="Elephant" panose="02020904090505020303" pitchFamily="18" charset="0"/>
            </a:endParaRPr>
          </a:p>
        </p:txBody>
      </p:sp>
      <p:sp>
        <p:nvSpPr>
          <p:cNvPr id="70" name="Google Shape;425;p46"/>
          <p:cNvSpPr txBox="1">
            <a:spLocks/>
          </p:cNvSpPr>
          <p:nvPr/>
        </p:nvSpPr>
        <p:spPr>
          <a:xfrm>
            <a:off x="2091904" y="2109525"/>
            <a:ext cx="24294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loo Tammudu 2"/>
              <a:buNone/>
              <a:defRPr sz="2400" b="1" i="0" u="none" strike="noStrike" cap="none">
                <a:solidFill>
                  <a:srgbClr val="191919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loo Tammudu 2"/>
              <a:buNone/>
              <a:defRPr sz="2400" b="1" i="0" u="none" strike="noStrike" cap="none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loo Tammudu 2"/>
              <a:buNone/>
              <a:defRPr sz="2400" b="1" i="0" u="none" strike="noStrike" cap="none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loo Tammudu 2"/>
              <a:buNone/>
              <a:defRPr sz="2400" b="1" i="0" u="none" strike="noStrike" cap="none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loo Tammudu 2"/>
              <a:buNone/>
              <a:defRPr sz="2400" b="1" i="0" u="none" strike="noStrike" cap="none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loo Tammudu 2"/>
              <a:buNone/>
              <a:defRPr sz="2400" b="1" i="0" u="none" strike="noStrike" cap="none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loo Tammudu 2"/>
              <a:buNone/>
              <a:defRPr sz="2400" b="1" i="0" u="none" strike="noStrike" cap="none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loo Tammudu 2"/>
              <a:buNone/>
              <a:defRPr sz="2400" b="1" i="0" u="none" strike="noStrike" cap="none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loo Tammudu 2"/>
              <a:buNone/>
              <a:defRPr sz="2400" b="1" i="0" u="none" strike="noStrike" cap="none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9pPr>
          </a:lstStyle>
          <a:p>
            <a:pPr marL="0" indent="0"/>
            <a:r>
              <a:rPr lang="en-GB" b="0" dirty="0" smtClean="0">
                <a:latin typeface="Elephant" panose="02020904090505020303" pitchFamily="18" charset="0"/>
              </a:rPr>
              <a:t>Both</a:t>
            </a:r>
            <a:endParaRPr lang="en-GB" b="0" dirty="0">
              <a:latin typeface="Elephant" panose="02020904090505020303" pitchFamily="18" charset="0"/>
            </a:endParaRPr>
          </a:p>
        </p:txBody>
      </p:sp>
      <p:cxnSp>
        <p:nvCxnSpPr>
          <p:cNvPr id="6" name="Прямая со стрелкой 5"/>
          <p:cNvCxnSpPr>
            <a:stCxn id="70" idx="2"/>
            <a:endCxn id="425" idx="0"/>
          </p:cNvCxnSpPr>
          <p:nvPr/>
        </p:nvCxnSpPr>
        <p:spPr>
          <a:xfrm flipH="1">
            <a:off x="1982144" y="2638725"/>
            <a:ext cx="1324460" cy="36659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70" idx="2"/>
            <a:endCxn id="427" idx="0"/>
          </p:cNvCxnSpPr>
          <p:nvPr/>
        </p:nvCxnSpPr>
        <p:spPr>
          <a:xfrm>
            <a:off x="3306604" y="2638725"/>
            <a:ext cx="1301115" cy="3665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5487" y="623807"/>
            <a:ext cx="4377000" cy="1539900"/>
          </a:xfrm>
        </p:spPr>
        <p:txBody>
          <a:bodyPr/>
          <a:lstStyle/>
          <a:p>
            <a:r>
              <a:rPr lang="en-GB" dirty="0" smtClean="0">
                <a:latin typeface="Elephant" panose="02020904090505020303" pitchFamily="18" charset="0"/>
              </a:rPr>
              <a:t>Negative connotation </a:t>
            </a:r>
            <a:endParaRPr lang="uk-UA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00175" y="2242286"/>
            <a:ext cx="6601388" cy="2551169"/>
          </a:xfrm>
        </p:spPr>
        <p:txBody>
          <a:bodyPr/>
          <a:lstStyle/>
          <a:p>
            <a:pPr marL="0" indent="0" algn="just"/>
            <a:r>
              <a:rPr lang="en-US" sz="1800" dirty="0" smtClean="0">
                <a:latin typeface="Bookman Old Style" panose="02050604050505020204" pitchFamily="18" charset="0"/>
              </a:rPr>
              <a:t>an </a:t>
            </a:r>
            <a:r>
              <a:rPr lang="en-US" sz="1800" dirty="0">
                <a:latin typeface="Bookman Old Style" panose="02050604050505020204" pitchFamily="18" charset="0"/>
              </a:rPr>
              <a:t>additional negative coloring of the meaning of the word, which gives a certain expressiveness and expresses the opinion of the speaker. </a:t>
            </a:r>
            <a:endParaRPr lang="en-US" sz="1800" dirty="0" smtClean="0">
              <a:latin typeface="Bookman Old Style" panose="02050604050505020204" pitchFamily="18" charset="0"/>
            </a:endParaRPr>
          </a:p>
          <a:p>
            <a:pPr marL="0" indent="0" algn="just"/>
            <a:endParaRPr lang="en-US" sz="1800" dirty="0">
              <a:latin typeface="Bookman Old Style" panose="02050604050505020204" pitchFamily="18" charset="0"/>
            </a:endParaRPr>
          </a:p>
          <a:p>
            <a:pPr marL="0" indent="0" algn="just"/>
            <a:r>
              <a:rPr lang="en-US" sz="1800" dirty="0" smtClean="0">
                <a:latin typeface="Bookman Old Style" panose="02050604050505020204" pitchFamily="18" charset="0"/>
              </a:rPr>
              <a:t>Such </a:t>
            </a:r>
            <a:r>
              <a:rPr lang="en-US" sz="1800" dirty="0">
                <a:latin typeface="Bookman Old Style" panose="02050604050505020204" pitchFamily="18" charset="0"/>
              </a:rPr>
              <a:t>units may include offensive words (slurs</a:t>
            </a:r>
            <a:r>
              <a:rPr lang="en-US" sz="1800" dirty="0" smtClean="0">
                <a:latin typeface="Bookman Old Style" panose="02050604050505020204" pitchFamily="18" charset="0"/>
              </a:rPr>
              <a:t>), social neologisms, slang</a:t>
            </a:r>
            <a:r>
              <a:rPr lang="en-US" sz="1800" dirty="0">
                <a:latin typeface="Bookman Old Style" panose="02050604050505020204" pitchFamily="18" charset="0"/>
              </a:rPr>
              <a:t>, which describe a person by his racial, sexual, religious or sexual </a:t>
            </a:r>
            <a:r>
              <a:rPr lang="en-US" sz="1800" dirty="0" smtClean="0">
                <a:latin typeface="Bookman Old Style" panose="02050604050505020204" pitchFamily="18" charset="0"/>
              </a:rPr>
              <a:t>orientation and other.</a:t>
            </a:r>
            <a:endParaRPr lang="uk-UA" sz="1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29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45"/>
          <p:cNvSpPr/>
          <p:nvPr/>
        </p:nvSpPr>
        <p:spPr>
          <a:xfrm flipH="1">
            <a:off x="685798" y="1621631"/>
            <a:ext cx="5364957" cy="2745563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45"/>
          <p:cNvSpPr txBox="1">
            <a:spLocks noGrp="1"/>
          </p:cNvSpPr>
          <p:nvPr>
            <p:ph type="title"/>
          </p:nvPr>
        </p:nvSpPr>
        <p:spPr>
          <a:xfrm>
            <a:off x="742949" y="407194"/>
            <a:ext cx="7920000" cy="39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Elephant" panose="02020904090505020303" pitchFamily="18" charset="0"/>
              </a:rPr>
              <a:t>Main ways of translation</a:t>
            </a:r>
            <a:br>
              <a:rPr lang="en" dirty="0" smtClean="0">
                <a:latin typeface="Elephant" panose="02020904090505020303" pitchFamily="18" charset="0"/>
              </a:rPr>
            </a:br>
            <a:r>
              <a:rPr lang="en" dirty="0" smtClean="0">
                <a:latin typeface="Elephant" panose="02020904090505020303" pitchFamily="18" charset="0"/>
              </a:rPr>
              <a:t/>
            </a:r>
            <a:br>
              <a:rPr lang="en" dirty="0" smtClean="0">
                <a:latin typeface="Elephant" panose="02020904090505020303" pitchFamily="18" charset="0"/>
              </a:rPr>
            </a:br>
            <a:r>
              <a:rPr lang="en" b="0" dirty="0" smtClean="0">
                <a:latin typeface="Bookman Old Style" panose="02050604050505020204" pitchFamily="18" charset="0"/>
              </a:rPr>
              <a:t>transcription</a:t>
            </a:r>
            <a:br>
              <a:rPr lang="en" b="0" dirty="0" smtClean="0">
                <a:latin typeface="Bookman Old Style" panose="02050604050505020204" pitchFamily="18" charset="0"/>
              </a:rPr>
            </a:br>
            <a:r>
              <a:rPr lang="en" b="0" dirty="0" smtClean="0">
                <a:latin typeface="Bookman Old Style" panose="02050604050505020204" pitchFamily="18" charset="0"/>
              </a:rPr>
              <a:t>transliteration</a:t>
            </a:r>
            <a:br>
              <a:rPr lang="en" b="0" dirty="0" smtClean="0">
                <a:latin typeface="Bookman Old Style" panose="02050604050505020204" pitchFamily="18" charset="0"/>
              </a:rPr>
            </a:br>
            <a:r>
              <a:rPr lang="en" b="0" dirty="0" smtClean="0">
                <a:latin typeface="Bookman Old Style" panose="02050604050505020204" pitchFamily="18" charset="0"/>
              </a:rPr>
              <a:t>loan translation</a:t>
            </a:r>
            <a:endParaRPr b="0" dirty="0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58"/>
          <p:cNvSpPr/>
          <p:nvPr/>
        </p:nvSpPr>
        <p:spPr>
          <a:xfrm>
            <a:off x="2145689" y="539500"/>
            <a:ext cx="4657764" cy="4073455"/>
          </a:xfrm>
          <a:custGeom>
            <a:avLst/>
            <a:gdLst/>
            <a:ahLst/>
            <a:cxnLst/>
            <a:rect l="l" t="t" r="r" b="b"/>
            <a:pathLst>
              <a:path w="48227" h="42177" extrusionOk="0">
                <a:moveTo>
                  <a:pt x="25213" y="33983"/>
                </a:moveTo>
                <a:cubicBezTo>
                  <a:pt x="27495" y="34891"/>
                  <a:pt x="28430" y="37283"/>
                  <a:pt x="29970" y="39042"/>
                </a:cubicBezTo>
                <a:cubicBezTo>
                  <a:pt x="31757" y="41077"/>
                  <a:pt x="34369" y="42177"/>
                  <a:pt x="37091" y="42039"/>
                </a:cubicBezTo>
                <a:cubicBezTo>
                  <a:pt x="39868" y="41847"/>
                  <a:pt x="42590" y="40005"/>
                  <a:pt x="43305" y="37530"/>
                </a:cubicBezTo>
                <a:cubicBezTo>
                  <a:pt x="43717" y="36045"/>
                  <a:pt x="43387" y="34506"/>
                  <a:pt x="43305" y="32994"/>
                </a:cubicBezTo>
                <a:cubicBezTo>
                  <a:pt x="43140" y="29887"/>
                  <a:pt x="43964" y="26725"/>
                  <a:pt x="44927" y="23700"/>
                </a:cubicBezTo>
                <a:cubicBezTo>
                  <a:pt x="45917" y="20649"/>
                  <a:pt x="47099" y="17624"/>
                  <a:pt x="47649" y="14517"/>
                </a:cubicBezTo>
                <a:cubicBezTo>
                  <a:pt x="48226" y="11383"/>
                  <a:pt x="48171" y="8139"/>
                  <a:pt x="46769" y="5334"/>
                </a:cubicBezTo>
                <a:cubicBezTo>
                  <a:pt x="45367" y="2530"/>
                  <a:pt x="42425" y="303"/>
                  <a:pt x="38988" y="138"/>
                </a:cubicBezTo>
                <a:cubicBezTo>
                  <a:pt x="36458" y="0"/>
                  <a:pt x="34039" y="715"/>
                  <a:pt x="32554" y="2612"/>
                </a:cubicBezTo>
                <a:cubicBezTo>
                  <a:pt x="30822" y="4784"/>
                  <a:pt x="29255" y="8111"/>
                  <a:pt x="26725" y="9073"/>
                </a:cubicBezTo>
                <a:cubicBezTo>
                  <a:pt x="22849" y="10531"/>
                  <a:pt x="19247" y="7231"/>
                  <a:pt x="11054" y="10036"/>
                </a:cubicBezTo>
                <a:cubicBezTo>
                  <a:pt x="6490" y="11603"/>
                  <a:pt x="1623" y="15232"/>
                  <a:pt x="908" y="21363"/>
                </a:cubicBezTo>
                <a:cubicBezTo>
                  <a:pt x="1" y="29282"/>
                  <a:pt x="5720" y="34918"/>
                  <a:pt x="11384" y="35688"/>
                </a:cubicBezTo>
                <a:cubicBezTo>
                  <a:pt x="13803" y="36018"/>
                  <a:pt x="17130" y="34918"/>
                  <a:pt x="19109" y="34313"/>
                </a:cubicBezTo>
                <a:cubicBezTo>
                  <a:pt x="21117" y="33681"/>
                  <a:pt x="23344" y="33214"/>
                  <a:pt x="25213" y="3398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1" name="Google Shape;891;p58"/>
          <p:cNvSpPr/>
          <p:nvPr/>
        </p:nvSpPr>
        <p:spPr>
          <a:xfrm rot="586999">
            <a:off x="6649035" y="2828858"/>
            <a:ext cx="582642" cy="721293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0" name="Google Shape;890;p58"/>
          <p:cNvSpPr txBox="1">
            <a:spLocks noGrp="1"/>
          </p:cNvSpPr>
          <p:nvPr>
            <p:ph type="title"/>
          </p:nvPr>
        </p:nvSpPr>
        <p:spPr>
          <a:xfrm>
            <a:off x="612000" y="1993106"/>
            <a:ext cx="7920000" cy="2850356"/>
          </a:xfrm>
          <a:prstGeom prst="rect">
            <a:avLst/>
          </a:prstGeom>
        </p:spPr>
        <p:txBody>
          <a:bodyPr spcFirstLastPara="1" wrap="square" lIns="91425" tIns="91425" rIns="91425" bIns="91425" numCol="2" anchor="ctr" anchorCtr="0">
            <a:noAutofit/>
          </a:bodyPr>
          <a:lstStyle/>
          <a:p>
            <a:pPr lvl="0"/>
            <a:r>
              <a:rPr lang="en-GB" sz="2400" b="0" dirty="0" smtClean="0">
                <a:latin typeface="Bookman Old Style" panose="02050604050505020204" pitchFamily="18" charset="0"/>
              </a:rPr>
              <a:t>ableism – </a:t>
            </a:r>
            <a:r>
              <a:rPr lang="uk-UA" sz="2400" b="0" dirty="0" smtClean="0">
                <a:latin typeface="Bookman Old Style" panose="02050604050505020204" pitchFamily="18" charset="0"/>
              </a:rPr>
              <a:t>ейблізм</a:t>
            </a:r>
            <a:r>
              <a:rPr lang="en-GB" sz="2400" b="0" dirty="0" smtClean="0">
                <a:latin typeface="Bookman Old Style" panose="02050604050505020204" pitchFamily="18" charset="0"/>
              </a:rPr>
              <a:t> </a:t>
            </a:r>
            <a:r>
              <a:rPr lang="uk-UA" sz="2400" b="0" dirty="0" smtClean="0">
                <a:latin typeface="Bookman Old Style" panose="02050604050505020204" pitchFamily="18" charset="0"/>
              </a:rPr>
              <a:t> </a:t>
            </a:r>
            <a:r>
              <a:rPr lang="uk-UA" sz="2400" b="0" dirty="0">
                <a:latin typeface="Bookman Old Style" panose="02050604050505020204" pitchFamily="18" charset="0"/>
              </a:rPr>
              <a:t/>
            </a:r>
            <a:br>
              <a:rPr lang="uk-UA" sz="2400" b="0" dirty="0">
                <a:latin typeface="Bookman Old Style" panose="02050604050505020204" pitchFamily="18" charset="0"/>
              </a:rPr>
            </a:br>
            <a:r>
              <a:rPr lang="en-GB" sz="2400" b="0" dirty="0">
                <a:latin typeface="Bookman Old Style" panose="02050604050505020204" pitchFamily="18" charset="0"/>
              </a:rPr>
              <a:t>ageism </a:t>
            </a:r>
            <a:r>
              <a:rPr lang="en-GB" sz="2400" b="0" dirty="0" smtClean="0">
                <a:latin typeface="Bookman Old Style" panose="02050604050505020204" pitchFamily="18" charset="0"/>
              </a:rPr>
              <a:t>– </a:t>
            </a:r>
            <a:r>
              <a:rPr lang="uk-UA" sz="2400" b="0" dirty="0" err="1" smtClean="0">
                <a:latin typeface="Bookman Old Style" panose="02050604050505020204" pitchFamily="18" charset="0"/>
              </a:rPr>
              <a:t>ейджизм</a:t>
            </a:r>
            <a:r>
              <a:rPr lang="en-GB" sz="2400" b="0" dirty="0" smtClean="0">
                <a:latin typeface="Bookman Old Style" panose="02050604050505020204" pitchFamily="18" charset="0"/>
              </a:rPr>
              <a:t> </a:t>
            </a:r>
            <a:r>
              <a:rPr lang="uk-UA" sz="2400" b="0" dirty="0" smtClean="0">
                <a:latin typeface="Bookman Old Style" panose="02050604050505020204" pitchFamily="18" charset="0"/>
              </a:rPr>
              <a:t> </a:t>
            </a:r>
            <a:r>
              <a:rPr lang="en-GB" sz="2400" b="0" dirty="0" smtClean="0">
                <a:latin typeface="Bookman Old Style" panose="02050604050505020204" pitchFamily="18" charset="0"/>
              </a:rPr>
              <a:t/>
            </a:r>
            <a:br>
              <a:rPr lang="en-GB" sz="2400" b="0" dirty="0" smtClean="0">
                <a:latin typeface="Bookman Old Style" panose="02050604050505020204" pitchFamily="18" charset="0"/>
              </a:rPr>
            </a:br>
            <a:r>
              <a:rPr lang="en-GB" sz="2400" b="0" dirty="0" err="1" smtClean="0">
                <a:latin typeface="Bookman Old Style" panose="02050604050505020204" pitchFamily="18" charset="0"/>
              </a:rPr>
              <a:t>youngism</a:t>
            </a:r>
            <a:r>
              <a:rPr lang="en-GB" sz="2400" b="0" dirty="0" smtClean="0">
                <a:latin typeface="Bookman Old Style" panose="02050604050505020204" pitchFamily="18" charset="0"/>
              </a:rPr>
              <a:t> – </a:t>
            </a:r>
            <a:r>
              <a:rPr lang="uk-UA" sz="2400" b="0" dirty="0" err="1" smtClean="0">
                <a:latin typeface="Bookman Old Style" panose="02050604050505020204" pitchFamily="18" charset="0"/>
              </a:rPr>
              <a:t>янгізм</a:t>
            </a:r>
            <a:r>
              <a:rPr lang="en-GB" sz="2400" b="0" dirty="0" smtClean="0">
                <a:latin typeface="Bookman Old Style" panose="02050604050505020204" pitchFamily="18" charset="0"/>
              </a:rPr>
              <a:t>  </a:t>
            </a:r>
            <a:br>
              <a:rPr lang="en-GB" sz="2400" b="0" dirty="0" smtClean="0">
                <a:latin typeface="Bookman Old Style" panose="02050604050505020204" pitchFamily="18" charset="0"/>
              </a:rPr>
            </a:br>
            <a:r>
              <a:rPr lang="en-GB" sz="2400" b="0" dirty="0" err="1" smtClean="0">
                <a:latin typeface="Bookman Old Style" panose="02050604050505020204" pitchFamily="18" charset="0"/>
              </a:rPr>
              <a:t>oldism</a:t>
            </a:r>
            <a:r>
              <a:rPr lang="uk-UA" sz="2400" b="0" dirty="0" smtClean="0">
                <a:latin typeface="Bookman Old Style" panose="02050604050505020204" pitchFamily="18" charset="0"/>
              </a:rPr>
              <a:t> </a:t>
            </a:r>
            <a:r>
              <a:rPr lang="en-GB" sz="2400" b="0" dirty="0" smtClean="0">
                <a:latin typeface="Bookman Old Style" panose="02050604050505020204" pitchFamily="18" charset="0"/>
              </a:rPr>
              <a:t>– </a:t>
            </a:r>
            <a:r>
              <a:rPr lang="uk-UA" sz="2400" b="0" dirty="0" err="1" smtClean="0">
                <a:latin typeface="Bookman Old Style" panose="02050604050505020204" pitchFamily="18" charset="0"/>
              </a:rPr>
              <a:t>олдизм</a:t>
            </a:r>
            <a:r>
              <a:rPr lang="en-GB" sz="2400" b="0" dirty="0" smtClean="0">
                <a:latin typeface="Bookman Old Style" panose="02050604050505020204" pitchFamily="18" charset="0"/>
              </a:rPr>
              <a:t> </a:t>
            </a:r>
            <a:br>
              <a:rPr lang="en-GB" sz="2400" b="0" dirty="0" smtClean="0">
                <a:latin typeface="Bookman Old Style" panose="02050604050505020204" pitchFamily="18" charset="0"/>
              </a:rPr>
            </a:br>
            <a:r>
              <a:rPr lang="en-GB" sz="2400" b="0" dirty="0" smtClean="0">
                <a:latin typeface="Bookman Old Style" panose="02050604050505020204" pitchFamily="18" charset="0"/>
              </a:rPr>
              <a:t>cissexism – </a:t>
            </a:r>
            <a:r>
              <a:rPr lang="uk-UA" sz="2400" b="0" dirty="0" err="1" smtClean="0">
                <a:latin typeface="Bookman Old Style" panose="02050604050505020204" pitchFamily="18" charset="0"/>
              </a:rPr>
              <a:t>циссексизм</a:t>
            </a:r>
            <a:r>
              <a:rPr lang="uk-UA" sz="2400" b="0" dirty="0">
                <a:latin typeface="Bookman Old Style" panose="02050604050505020204" pitchFamily="18" charset="0"/>
              </a:rPr>
              <a:t/>
            </a:r>
            <a:br>
              <a:rPr lang="uk-UA" sz="2400" b="0" dirty="0">
                <a:latin typeface="Bookman Old Style" panose="02050604050505020204" pitchFamily="18" charset="0"/>
              </a:rPr>
            </a:br>
            <a:r>
              <a:rPr lang="en-GB" sz="2400" b="0" dirty="0" err="1">
                <a:latin typeface="Bookman Old Style" panose="02050604050505020204" pitchFamily="18" charset="0"/>
              </a:rPr>
              <a:t>colorism</a:t>
            </a:r>
            <a:r>
              <a:rPr lang="en-GB" sz="2400" b="0" dirty="0">
                <a:latin typeface="Bookman Old Style" panose="02050604050505020204" pitchFamily="18" charset="0"/>
              </a:rPr>
              <a:t> </a:t>
            </a:r>
            <a:r>
              <a:rPr lang="en-GB" sz="2400" b="0" dirty="0" smtClean="0">
                <a:latin typeface="Bookman Old Style" panose="02050604050505020204" pitchFamily="18" charset="0"/>
              </a:rPr>
              <a:t>– </a:t>
            </a:r>
            <a:r>
              <a:rPr lang="uk-UA" sz="2400" b="0" dirty="0" err="1" smtClean="0">
                <a:latin typeface="Bookman Old Style" panose="02050604050505020204" pitchFamily="18" charset="0"/>
              </a:rPr>
              <a:t>колоризм</a:t>
            </a:r>
            <a:r>
              <a:rPr lang="en-GB" sz="2400" b="0" dirty="0" smtClean="0">
                <a:latin typeface="Bookman Old Style" panose="02050604050505020204" pitchFamily="18" charset="0"/>
              </a:rPr>
              <a:t> </a:t>
            </a:r>
            <a:r>
              <a:rPr lang="uk-UA" sz="2400" b="0" dirty="0" smtClean="0">
                <a:latin typeface="Bookman Old Style" panose="02050604050505020204" pitchFamily="18" charset="0"/>
              </a:rPr>
              <a:t> </a:t>
            </a:r>
            <a:r>
              <a:rPr lang="en-GB" sz="2400" b="0" dirty="0" smtClean="0">
                <a:latin typeface="Bookman Old Style" panose="02050604050505020204" pitchFamily="18" charset="0"/>
              </a:rPr>
              <a:t/>
            </a:r>
            <a:br>
              <a:rPr lang="en-GB" sz="2400" b="0" dirty="0" smtClean="0">
                <a:latin typeface="Bookman Old Style" panose="02050604050505020204" pitchFamily="18" charset="0"/>
              </a:rPr>
            </a:br>
            <a:r>
              <a:rPr lang="en-GB" sz="2400" b="0" dirty="0" smtClean="0">
                <a:latin typeface="Bookman Old Style" panose="02050604050505020204" pitchFamily="18" charset="0"/>
              </a:rPr>
              <a:t>lookism – </a:t>
            </a:r>
            <a:r>
              <a:rPr lang="uk-UA" sz="2400" b="0" dirty="0" err="1" smtClean="0">
                <a:latin typeface="Bookman Old Style" panose="02050604050505020204" pitchFamily="18" charset="0"/>
              </a:rPr>
              <a:t>лукізм</a:t>
            </a:r>
            <a:r>
              <a:rPr lang="en-GB" sz="2400" b="0" dirty="0" smtClean="0">
                <a:latin typeface="Bookman Old Style" panose="02050604050505020204" pitchFamily="18" charset="0"/>
              </a:rPr>
              <a:t> </a:t>
            </a:r>
            <a:r>
              <a:rPr lang="uk-UA" sz="2400" b="0" dirty="0" smtClean="0">
                <a:latin typeface="Bookman Old Style" panose="02050604050505020204" pitchFamily="18" charset="0"/>
              </a:rPr>
              <a:t> </a:t>
            </a:r>
            <a:r>
              <a:rPr lang="en-GB" sz="2400" b="0" dirty="0" smtClean="0">
                <a:latin typeface="Bookman Old Style" panose="02050604050505020204" pitchFamily="18" charset="0"/>
              </a:rPr>
              <a:t/>
            </a:r>
            <a:br>
              <a:rPr lang="en-GB" sz="2400" b="0" dirty="0" smtClean="0">
                <a:latin typeface="Bookman Old Style" panose="02050604050505020204" pitchFamily="18" charset="0"/>
              </a:rPr>
            </a:br>
            <a:r>
              <a:rPr lang="en-GB" sz="2400" b="0" dirty="0" smtClean="0">
                <a:latin typeface="Bookman Old Style" panose="02050604050505020204" pitchFamily="18" charset="0"/>
              </a:rPr>
              <a:t/>
            </a:r>
            <a:br>
              <a:rPr lang="en-GB" sz="2400" b="0" dirty="0" smtClean="0">
                <a:latin typeface="Bookman Old Style" panose="02050604050505020204" pitchFamily="18" charset="0"/>
              </a:rPr>
            </a:br>
            <a:r>
              <a:rPr lang="en-GB" sz="2400" b="0" dirty="0" smtClean="0">
                <a:latin typeface="Bookman Old Style" panose="02050604050505020204" pitchFamily="18" charset="0"/>
              </a:rPr>
              <a:t>heightism – </a:t>
            </a:r>
            <a:r>
              <a:rPr lang="uk-UA" sz="2400" b="0" dirty="0" err="1" smtClean="0">
                <a:latin typeface="Bookman Old Style" panose="02050604050505020204" pitchFamily="18" charset="0"/>
              </a:rPr>
              <a:t>хайтизм</a:t>
            </a:r>
            <a:r>
              <a:rPr lang="en-GB" sz="2400" b="0" dirty="0">
                <a:latin typeface="Bookman Old Style" panose="02050604050505020204" pitchFamily="18" charset="0"/>
              </a:rPr>
              <a:t/>
            </a:r>
            <a:br>
              <a:rPr lang="en-GB" sz="2400" b="0" dirty="0">
                <a:latin typeface="Bookman Old Style" panose="02050604050505020204" pitchFamily="18" charset="0"/>
              </a:rPr>
            </a:br>
            <a:r>
              <a:rPr lang="en-GB" sz="2400" b="0" dirty="0" err="1" smtClean="0">
                <a:latin typeface="Bookman Old Style" panose="02050604050505020204" pitchFamily="18" charset="0"/>
              </a:rPr>
              <a:t>sizeism</a:t>
            </a:r>
            <a:r>
              <a:rPr lang="en-GB" sz="2400" b="0" dirty="0" smtClean="0">
                <a:latin typeface="Bookman Old Style" panose="02050604050505020204" pitchFamily="18" charset="0"/>
              </a:rPr>
              <a:t> – </a:t>
            </a:r>
            <a:r>
              <a:rPr lang="uk-UA" sz="2400" b="0" dirty="0" err="1" smtClean="0">
                <a:latin typeface="Bookman Old Style" panose="02050604050505020204" pitchFamily="18" charset="0"/>
              </a:rPr>
              <a:t>сайсизм</a:t>
            </a:r>
            <a:r>
              <a:rPr lang="en-GB" sz="2400" b="0" dirty="0">
                <a:latin typeface="Bookman Old Style" panose="02050604050505020204" pitchFamily="18" charset="0"/>
              </a:rPr>
              <a:t/>
            </a:r>
            <a:br>
              <a:rPr lang="en-GB" sz="2400" b="0" dirty="0">
                <a:latin typeface="Bookman Old Style" panose="02050604050505020204" pitchFamily="18" charset="0"/>
              </a:rPr>
            </a:br>
            <a:r>
              <a:rPr lang="en-GB" sz="2400" b="0" dirty="0" err="1" smtClean="0">
                <a:latin typeface="Bookman Old Style" panose="02050604050505020204" pitchFamily="18" charset="0"/>
              </a:rPr>
              <a:t>fattism</a:t>
            </a:r>
            <a:r>
              <a:rPr lang="en-GB" sz="2400" b="0" dirty="0" smtClean="0">
                <a:latin typeface="Bookman Old Style" panose="02050604050505020204" pitchFamily="18" charset="0"/>
              </a:rPr>
              <a:t> – </a:t>
            </a:r>
            <a:r>
              <a:rPr lang="uk-UA" sz="2400" b="0" dirty="0" err="1" smtClean="0">
                <a:latin typeface="Bookman Old Style" panose="02050604050505020204" pitchFamily="18" charset="0"/>
              </a:rPr>
              <a:t>фаттизм</a:t>
            </a:r>
            <a:r>
              <a:rPr lang="uk-UA" sz="2400" b="0" dirty="0" smtClean="0">
                <a:latin typeface="Bookman Old Style" panose="02050604050505020204" pitchFamily="18" charset="0"/>
              </a:rPr>
              <a:t> </a:t>
            </a:r>
            <a:r>
              <a:rPr lang="uk-UA" sz="2400" b="0" dirty="0">
                <a:latin typeface="Bookman Old Style" panose="02050604050505020204" pitchFamily="18" charset="0"/>
              </a:rPr>
              <a:t/>
            </a:r>
            <a:br>
              <a:rPr lang="uk-UA" sz="2400" b="0" dirty="0">
                <a:latin typeface="Bookman Old Style" panose="02050604050505020204" pitchFamily="18" charset="0"/>
              </a:rPr>
            </a:br>
            <a:r>
              <a:rPr lang="en-GB" sz="2400" b="0" dirty="0" err="1">
                <a:latin typeface="Bookman Old Style" panose="02050604050505020204" pitchFamily="18" charset="0"/>
              </a:rPr>
              <a:t>sexualism</a:t>
            </a:r>
            <a:r>
              <a:rPr lang="en-GB" sz="2400" b="0" dirty="0">
                <a:latin typeface="Bookman Old Style" panose="02050604050505020204" pitchFamily="18" charset="0"/>
              </a:rPr>
              <a:t> </a:t>
            </a:r>
            <a:r>
              <a:rPr lang="en-GB" sz="2400" b="0" dirty="0" smtClean="0">
                <a:latin typeface="Bookman Old Style" panose="02050604050505020204" pitchFamily="18" charset="0"/>
              </a:rPr>
              <a:t>– </a:t>
            </a:r>
            <a:r>
              <a:rPr lang="uk-UA" sz="2400" b="0" dirty="0" smtClean="0">
                <a:latin typeface="Bookman Old Style" panose="02050604050505020204" pitchFamily="18" charset="0"/>
              </a:rPr>
              <a:t>сексуалізм </a:t>
            </a:r>
            <a:r>
              <a:rPr lang="uk-UA" sz="2400" b="0" dirty="0">
                <a:latin typeface="Bookman Old Style" panose="02050604050505020204" pitchFamily="18" charset="0"/>
              </a:rPr>
              <a:t/>
            </a:r>
            <a:br>
              <a:rPr lang="uk-UA" sz="2400" b="0" dirty="0">
                <a:latin typeface="Bookman Old Style" panose="02050604050505020204" pitchFamily="18" charset="0"/>
              </a:rPr>
            </a:br>
            <a:r>
              <a:rPr lang="en-GB" sz="2400" b="0" dirty="0" err="1">
                <a:latin typeface="Bookman Old Style" panose="02050604050505020204" pitchFamily="18" charset="0"/>
              </a:rPr>
              <a:t>casteism</a:t>
            </a:r>
            <a:r>
              <a:rPr lang="en-GB" sz="2400" b="0" dirty="0">
                <a:latin typeface="Bookman Old Style" panose="02050604050505020204" pitchFamily="18" charset="0"/>
              </a:rPr>
              <a:t> </a:t>
            </a:r>
            <a:r>
              <a:rPr lang="en-GB" sz="2400" b="0" dirty="0" smtClean="0">
                <a:latin typeface="Bookman Old Style" panose="02050604050505020204" pitchFamily="18" charset="0"/>
              </a:rPr>
              <a:t>– </a:t>
            </a:r>
            <a:r>
              <a:rPr lang="uk-UA" sz="2400" b="0" dirty="0" err="1" smtClean="0">
                <a:latin typeface="Bookman Old Style" panose="02050604050505020204" pitchFamily="18" charset="0"/>
              </a:rPr>
              <a:t>кастизм</a:t>
            </a:r>
            <a:r>
              <a:rPr lang="en-GB" sz="2400" b="0" dirty="0" smtClean="0">
                <a:latin typeface="Bookman Old Style" panose="02050604050505020204" pitchFamily="18" charset="0"/>
              </a:rPr>
              <a:t> </a:t>
            </a:r>
            <a:r>
              <a:rPr lang="uk-UA" sz="2400" b="0" dirty="0">
                <a:latin typeface="Bookman Old Style" panose="02050604050505020204" pitchFamily="18" charset="0"/>
              </a:rPr>
              <a:t/>
            </a:r>
            <a:br>
              <a:rPr lang="uk-UA" sz="2400" b="0" dirty="0">
                <a:latin typeface="Bookman Old Style" panose="02050604050505020204" pitchFamily="18" charset="0"/>
              </a:rPr>
            </a:br>
            <a:r>
              <a:rPr lang="en-GB" sz="2400" b="0" dirty="0">
                <a:latin typeface="Bookman Old Style" panose="02050604050505020204" pitchFamily="18" charset="0"/>
              </a:rPr>
              <a:t>speciesism </a:t>
            </a:r>
            <a:r>
              <a:rPr lang="en-GB" sz="2400" b="0" dirty="0" smtClean="0">
                <a:latin typeface="Bookman Old Style" panose="02050604050505020204" pitchFamily="18" charset="0"/>
              </a:rPr>
              <a:t>– </a:t>
            </a:r>
            <a:r>
              <a:rPr lang="uk-UA" sz="2400" b="0" dirty="0" err="1" smtClean="0">
                <a:latin typeface="Bookman Old Style" panose="02050604050505020204" pitchFamily="18" charset="0"/>
              </a:rPr>
              <a:t>спесисізм</a:t>
            </a:r>
            <a:r>
              <a:rPr lang="uk-UA" sz="2400" b="0" dirty="0" smtClean="0">
                <a:latin typeface="Bookman Old Style" panose="02050604050505020204" pitchFamily="18" charset="0"/>
              </a:rPr>
              <a:t> </a:t>
            </a:r>
            <a:r>
              <a:rPr lang="uk-UA" sz="2400" b="0" dirty="0">
                <a:latin typeface="Bookman Old Style" panose="02050604050505020204" pitchFamily="18" charset="0"/>
              </a:rPr>
              <a:t/>
            </a:r>
            <a:br>
              <a:rPr lang="uk-UA" sz="2400" b="0" dirty="0">
                <a:latin typeface="Bookman Old Style" panose="02050604050505020204" pitchFamily="18" charset="0"/>
              </a:rPr>
            </a:br>
            <a:endParaRPr sz="2400" b="0" dirty="0">
              <a:latin typeface="Bookman Old Style" panose="02050604050505020204" pitchFamily="18" charset="0"/>
            </a:endParaRPr>
          </a:p>
        </p:txBody>
      </p:sp>
      <p:sp>
        <p:nvSpPr>
          <p:cNvPr id="892" name="Google Shape;892;p58"/>
          <p:cNvSpPr/>
          <p:nvPr/>
        </p:nvSpPr>
        <p:spPr>
          <a:xfrm rot="5400000">
            <a:off x="4220258" y="611667"/>
            <a:ext cx="582636" cy="721286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612000" y="620768"/>
            <a:ext cx="7920000" cy="10800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4000" dirty="0" smtClean="0">
                <a:latin typeface="Elephant" panose="02020904090505020303" pitchFamily="18" charset="0"/>
              </a:rPr>
              <a:t>T</a:t>
            </a:r>
            <a:r>
              <a:rPr lang="en" sz="4000" dirty="0" smtClean="0">
                <a:latin typeface="Elephant" panose="02020904090505020303" pitchFamily="18" charset="0"/>
              </a:rPr>
              <a:t>ranslation of “isms”</a:t>
            </a:r>
            <a:endParaRPr lang="uk-UA" sz="4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12000" y="458836"/>
            <a:ext cx="79200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4000" dirty="0" smtClean="0">
                <a:latin typeface="Elephant" panose="02020904090505020303" pitchFamily="18" charset="0"/>
              </a:rPr>
              <a:t>T</a:t>
            </a:r>
            <a:r>
              <a:rPr lang="en" sz="4000" dirty="0" smtClean="0">
                <a:latin typeface="Elephant" panose="02020904090505020303" pitchFamily="18" charset="0"/>
              </a:rPr>
              <a:t>ranslation of labels</a:t>
            </a:r>
            <a:endParaRPr lang="uk-UA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28663" y="1286111"/>
            <a:ext cx="21359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Bookman Old Style" panose="02050604050505020204" pitchFamily="18" charset="0"/>
              </a:rPr>
              <a:t>demi</a:t>
            </a:r>
          </a:p>
          <a:p>
            <a:r>
              <a:rPr lang="en-GB" sz="2000" dirty="0" smtClean="0">
                <a:latin typeface="Bookman Old Style" panose="02050604050505020204" pitchFamily="18" charset="0"/>
              </a:rPr>
              <a:t>grey</a:t>
            </a:r>
          </a:p>
          <a:p>
            <a:r>
              <a:rPr lang="en-GB" sz="2000" dirty="0" smtClean="0">
                <a:latin typeface="Bookman Old Style" panose="02050604050505020204" pitchFamily="18" charset="0"/>
              </a:rPr>
              <a:t>pan</a:t>
            </a:r>
          </a:p>
          <a:p>
            <a:r>
              <a:rPr lang="en-GB" sz="2000" dirty="0" smtClean="0">
                <a:latin typeface="Bookman Old Style" panose="02050604050505020204" pitchFamily="18" charset="0"/>
              </a:rPr>
              <a:t>other prefix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83865" y="1593887"/>
            <a:ext cx="13083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latin typeface="Bookman Old Style" panose="02050604050505020204" pitchFamily="18" charset="0"/>
              </a:rPr>
              <a:t>s</a:t>
            </a:r>
            <a:r>
              <a:rPr lang="en-GB" sz="2000" dirty="0" err="1" smtClean="0">
                <a:latin typeface="Bookman Old Style" panose="02050604050505020204" pitchFamily="18" charset="0"/>
              </a:rPr>
              <a:t>exual</a:t>
            </a:r>
            <a:endParaRPr lang="en-GB" sz="2000" dirty="0" smtClean="0">
              <a:latin typeface="Bookman Old Style" panose="02050604050505020204" pitchFamily="18" charset="0"/>
            </a:endParaRPr>
          </a:p>
          <a:p>
            <a:r>
              <a:rPr lang="en-GB" sz="2000" dirty="0" smtClean="0">
                <a:latin typeface="Bookman Old Style" panose="02050604050505020204" pitchFamily="18" charset="0"/>
              </a:rPr>
              <a:t>romantic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8662" y="2995881"/>
            <a:ext cx="21359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err="1" smtClean="0">
                <a:latin typeface="Bookman Old Style" panose="02050604050505020204" pitchFamily="18" charset="0"/>
              </a:rPr>
              <a:t>демі</a:t>
            </a:r>
            <a:endParaRPr lang="en-GB" sz="2000" dirty="0" smtClean="0">
              <a:latin typeface="Bookman Old Style" panose="02050604050505020204" pitchFamily="18" charset="0"/>
            </a:endParaRPr>
          </a:p>
          <a:p>
            <a:r>
              <a:rPr lang="uk-UA" sz="2000" dirty="0" err="1" smtClean="0">
                <a:latin typeface="Bookman Old Style" panose="02050604050505020204" pitchFamily="18" charset="0"/>
              </a:rPr>
              <a:t>грей</a:t>
            </a:r>
            <a:endParaRPr lang="en-GB" sz="2000" dirty="0" smtClean="0">
              <a:latin typeface="Bookman Old Style" panose="02050604050505020204" pitchFamily="18" charset="0"/>
            </a:endParaRPr>
          </a:p>
          <a:p>
            <a:r>
              <a:rPr lang="uk-UA" sz="2000" dirty="0" smtClean="0">
                <a:latin typeface="Bookman Old Style" panose="02050604050505020204" pitchFamily="18" charset="0"/>
              </a:rPr>
              <a:t>пан</a:t>
            </a:r>
            <a:endParaRPr lang="en-GB" sz="2000" dirty="0" smtClean="0">
              <a:latin typeface="Bookman Old Style" panose="02050604050505020204" pitchFamily="18" charset="0"/>
            </a:endParaRPr>
          </a:p>
          <a:p>
            <a:r>
              <a:rPr lang="uk-UA" sz="2000" dirty="0" smtClean="0">
                <a:latin typeface="Bookman Old Style" panose="02050604050505020204" pitchFamily="18" charset="0"/>
              </a:rPr>
              <a:t>інший префікс</a:t>
            </a:r>
            <a:endParaRPr lang="en-GB" sz="2000" dirty="0" smtClean="0">
              <a:latin typeface="Bookman Old Style" panose="020506040505050202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83865" y="3303656"/>
            <a:ext cx="14574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err="1" smtClean="0">
                <a:latin typeface="Bookman Old Style" panose="02050604050505020204" pitchFamily="18" charset="0"/>
              </a:rPr>
              <a:t>сексуал</a:t>
            </a:r>
            <a:endParaRPr lang="de-DE" sz="2000" dirty="0" smtClean="0">
              <a:latin typeface="Bookman Old Style" panose="02050604050505020204" pitchFamily="18" charset="0"/>
            </a:endParaRPr>
          </a:p>
          <a:p>
            <a:r>
              <a:rPr lang="uk-UA" sz="2000" dirty="0" smtClean="0">
                <a:latin typeface="Bookman Old Style" panose="02050604050505020204" pitchFamily="18" charset="0"/>
              </a:rPr>
              <a:t>романтик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79331" y="3457544"/>
            <a:ext cx="881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Bookman Old Style" panose="02050604050505020204" pitchFamily="18" charset="0"/>
              </a:rPr>
              <a:t>(</a:t>
            </a:r>
            <a:r>
              <a:rPr lang="uk-UA" sz="2000" dirty="0" smtClean="0">
                <a:latin typeface="Bookman Old Style" panose="02050604050505020204" pitchFamily="18" charset="0"/>
              </a:rPr>
              <a:t>+ ка</a:t>
            </a:r>
            <a:r>
              <a:rPr lang="en-GB" sz="2000" dirty="0" smtClean="0">
                <a:latin typeface="Bookman Old Style" panose="02050604050505020204" pitchFamily="18" charset="0"/>
              </a:rPr>
              <a:t>)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  <p:sp>
        <p:nvSpPr>
          <p:cNvPr id="6" name="Плюс 5"/>
          <p:cNvSpPr/>
          <p:nvPr/>
        </p:nvSpPr>
        <p:spPr>
          <a:xfrm>
            <a:off x="2630643" y="1713830"/>
            <a:ext cx="468000" cy="468000"/>
          </a:xfrm>
          <a:prstGeom prst="mathPlus">
            <a:avLst/>
          </a:prstGeom>
          <a:solidFill>
            <a:schemeClr val="bg1">
              <a:lumMod val="90000"/>
            </a:schemeClr>
          </a:solidFill>
          <a:ln>
            <a:solidFill>
              <a:srgbClr val="E4D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7" name="Плюс 26"/>
          <p:cNvSpPr/>
          <p:nvPr/>
        </p:nvSpPr>
        <p:spPr>
          <a:xfrm>
            <a:off x="2630643" y="3423599"/>
            <a:ext cx="468000" cy="468000"/>
          </a:xfrm>
          <a:prstGeom prst="mathPlus">
            <a:avLst/>
          </a:prstGeom>
          <a:solidFill>
            <a:schemeClr val="bg1">
              <a:lumMod val="90000"/>
            </a:schemeClr>
          </a:solidFill>
          <a:ln>
            <a:solidFill>
              <a:srgbClr val="E4D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Плюс 27"/>
          <p:cNvSpPr/>
          <p:nvPr/>
        </p:nvSpPr>
        <p:spPr>
          <a:xfrm>
            <a:off x="5376323" y="3423599"/>
            <a:ext cx="468000" cy="468000"/>
          </a:xfrm>
          <a:prstGeom prst="mathPlus">
            <a:avLst/>
          </a:prstGeom>
          <a:solidFill>
            <a:schemeClr val="bg1">
              <a:lumMod val="90000"/>
            </a:schemeClr>
          </a:solidFill>
          <a:ln>
            <a:solidFill>
              <a:srgbClr val="E4D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0" name="Google Shape;881;p57"/>
          <p:cNvSpPr/>
          <p:nvPr/>
        </p:nvSpPr>
        <p:spPr>
          <a:xfrm rot="10982958">
            <a:off x="5422113" y="1202349"/>
            <a:ext cx="3632336" cy="1698124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rgbClr val="E4D0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5730341" y="1484180"/>
            <a:ext cx="3131865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uk-UA" sz="1800" dirty="0" smtClean="0">
                <a:latin typeface="Bookman Old Style" panose="02050604050505020204" pitchFamily="18" charset="0"/>
              </a:rPr>
              <a:t>Калькування зумовлене наявністю в українській мові категорією роду</a:t>
            </a:r>
            <a:endParaRPr lang="uk-UA" sz="1800" dirty="0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000" y="3829051"/>
            <a:ext cx="8496000" cy="1165536"/>
          </a:xfrm>
        </p:spPr>
        <p:txBody>
          <a:bodyPr anchor="ctr"/>
          <a:lstStyle/>
          <a:p>
            <a:r>
              <a:rPr lang="en-GB" sz="1800" dirty="0" smtClean="0">
                <a:latin typeface="Elephant" panose="02020904090505020303" pitchFamily="18" charset="0"/>
              </a:rPr>
              <a:t>Additional ways of translation </a:t>
            </a:r>
            <a:r>
              <a:rPr lang="en-GB" sz="1800" b="0" dirty="0" smtClean="0">
                <a:latin typeface="Bookman Old Style" panose="02050604050505020204" pitchFamily="18" charset="0"/>
              </a:rPr>
              <a:t>are modulation and descriptive translation. </a:t>
            </a:r>
            <a:br>
              <a:rPr lang="en-GB" sz="1800" b="0" dirty="0" smtClean="0">
                <a:latin typeface="Bookman Old Style" panose="02050604050505020204" pitchFamily="18" charset="0"/>
              </a:rPr>
            </a:br>
            <a:r>
              <a:rPr lang="en-GB" sz="1800" b="0" dirty="0" smtClean="0">
                <a:latin typeface="Bookman Old Style" panose="02050604050505020204" pitchFamily="18" charset="0"/>
              </a:rPr>
              <a:t>For example, chubby chaser – </a:t>
            </a:r>
            <a:r>
              <a:rPr lang="uk-UA" sz="1800" b="0" dirty="0" smtClean="0">
                <a:latin typeface="Bookman Old Style" panose="02050604050505020204" pitchFamily="18" charset="0"/>
              </a:rPr>
              <a:t>поціновувач людей з формами.</a:t>
            </a:r>
            <a:endParaRPr lang="uk-UA" sz="1800" b="0" dirty="0">
              <a:latin typeface="Bookman Old Style" panose="0205060405050502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2000" y="458836"/>
            <a:ext cx="79200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4000" dirty="0" smtClean="0">
                <a:latin typeface="Elephant" panose="02020904090505020303" pitchFamily="18" charset="0"/>
              </a:rPr>
              <a:t>T</a:t>
            </a:r>
            <a:r>
              <a:rPr lang="en" sz="4000" dirty="0" smtClean="0">
                <a:latin typeface="Elephant" panose="02020904090505020303" pitchFamily="18" charset="0"/>
              </a:rPr>
              <a:t>ranslation of slang – calque</a:t>
            </a:r>
            <a:endParaRPr lang="uk-UA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612000" y="1549497"/>
            <a:ext cx="7920000" cy="286232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en-GB" sz="2000" dirty="0">
                <a:latin typeface="Bookman Old Style" panose="02050604050505020204" pitchFamily="18" charset="0"/>
              </a:rPr>
              <a:t>bear – </a:t>
            </a:r>
            <a:r>
              <a:rPr lang="uk-UA" sz="2000" dirty="0">
                <a:latin typeface="Bookman Old Style" panose="02050604050505020204" pitchFamily="18" charset="0"/>
              </a:rPr>
              <a:t>ведмідь, </a:t>
            </a:r>
            <a:r>
              <a:rPr lang="uk-UA" sz="2000" dirty="0" smtClean="0">
                <a:latin typeface="Bookman Old Style" panose="02050604050505020204" pitchFamily="18" charset="0"/>
              </a:rPr>
              <a:t>ведмедик</a:t>
            </a:r>
            <a:endParaRPr lang="en-GB" sz="2000" dirty="0" smtClean="0">
              <a:latin typeface="Bookman Old Style" panose="02050604050505020204" pitchFamily="18" charset="0"/>
            </a:endParaRPr>
          </a:p>
          <a:p>
            <a:pPr algn="ctr"/>
            <a:r>
              <a:rPr lang="en-GB" sz="2000" dirty="0" smtClean="0">
                <a:latin typeface="Bookman Old Style" panose="02050604050505020204" pitchFamily="18" charset="0"/>
              </a:rPr>
              <a:t>bear </a:t>
            </a:r>
            <a:r>
              <a:rPr lang="en-GB" sz="2000" dirty="0">
                <a:latin typeface="Bookman Old Style" panose="02050604050505020204" pitchFamily="18" charset="0"/>
              </a:rPr>
              <a:t>chaser – </a:t>
            </a:r>
            <a:r>
              <a:rPr lang="uk-UA" sz="2000" dirty="0">
                <a:latin typeface="Bookman Old Style" panose="02050604050505020204" pitchFamily="18" charset="0"/>
              </a:rPr>
              <a:t>переслідувач, полювач на медведиків </a:t>
            </a:r>
            <a:endParaRPr lang="en-GB" sz="2000" dirty="0" smtClean="0">
              <a:latin typeface="Bookman Old Style" panose="02050604050505020204" pitchFamily="18" charset="0"/>
            </a:endParaRPr>
          </a:p>
          <a:p>
            <a:pPr algn="ctr"/>
            <a:r>
              <a:rPr lang="en-GB" sz="2000" dirty="0" smtClean="0">
                <a:latin typeface="Bookman Old Style" panose="02050604050505020204" pitchFamily="18" charset="0"/>
              </a:rPr>
              <a:t>chicken </a:t>
            </a:r>
            <a:r>
              <a:rPr lang="en-GB" sz="2000" dirty="0">
                <a:latin typeface="Bookman Old Style" panose="02050604050505020204" pitchFamily="18" charset="0"/>
              </a:rPr>
              <a:t>– </a:t>
            </a:r>
            <a:r>
              <a:rPr lang="uk-UA" sz="2000" dirty="0" smtClean="0">
                <a:latin typeface="Bookman Old Style" panose="02050604050505020204" pitchFamily="18" charset="0"/>
              </a:rPr>
              <a:t>курча</a:t>
            </a:r>
            <a:endParaRPr lang="en-GB" sz="2000" dirty="0" smtClean="0">
              <a:latin typeface="Bookman Old Style" panose="02050604050505020204" pitchFamily="18" charset="0"/>
            </a:endParaRPr>
          </a:p>
          <a:p>
            <a:pPr algn="ctr"/>
            <a:r>
              <a:rPr lang="en-GB" sz="2000" dirty="0" smtClean="0">
                <a:latin typeface="Bookman Old Style" panose="02050604050505020204" pitchFamily="18" charset="0"/>
              </a:rPr>
              <a:t>chicken </a:t>
            </a:r>
            <a:r>
              <a:rPr lang="en-GB" sz="2000" dirty="0">
                <a:latin typeface="Bookman Old Style" panose="02050604050505020204" pitchFamily="18" charset="0"/>
              </a:rPr>
              <a:t>hawk – </a:t>
            </a:r>
            <a:r>
              <a:rPr lang="uk-UA" sz="2000" dirty="0">
                <a:latin typeface="Bookman Old Style" panose="02050604050505020204" pitchFamily="18" charset="0"/>
              </a:rPr>
              <a:t>хижак на курча, </a:t>
            </a:r>
            <a:r>
              <a:rPr lang="uk-UA" sz="2000" dirty="0" smtClean="0">
                <a:latin typeface="Bookman Old Style" panose="02050604050505020204" pitchFamily="18" charset="0"/>
              </a:rPr>
              <a:t>яструб</a:t>
            </a:r>
            <a:endParaRPr lang="en-GB" sz="2000" dirty="0" smtClean="0">
              <a:latin typeface="Bookman Old Style" panose="02050604050505020204" pitchFamily="18" charset="0"/>
            </a:endParaRPr>
          </a:p>
          <a:p>
            <a:pPr algn="ctr"/>
            <a:r>
              <a:rPr lang="en-GB" sz="2000" dirty="0" smtClean="0">
                <a:latin typeface="Bookman Old Style" panose="02050604050505020204" pitchFamily="18" charset="0"/>
              </a:rPr>
              <a:t>egg </a:t>
            </a:r>
            <a:r>
              <a:rPr lang="en-GB" sz="2000" dirty="0">
                <a:latin typeface="Bookman Old Style" panose="02050604050505020204" pitchFamily="18" charset="0"/>
              </a:rPr>
              <a:t>– </a:t>
            </a:r>
            <a:r>
              <a:rPr lang="uk-UA" sz="2000" dirty="0" smtClean="0">
                <a:latin typeface="Bookman Old Style" panose="02050604050505020204" pitchFamily="18" charset="0"/>
              </a:rPr>
              <a:t>яйце</a:t>
            </a:r>
            <a:endParaRPr lang="en-GB" sz="2000" dirty="0">
              <a:latin typeface="Bookman Old Style" panose="02050604050505020204" pitchFamily="18" charset="0"/>
            </a:endParaRPr>
          </a:p>
          <a:p>
            <a:pPr algn="ctr"/>
            <a:endParaRPr lang="en-GB" sz="2000" dirty="0" smtClean="0">
              <a:latin typeface="Bookman Old Style" panose="02050604050505020204" pitchFamily="18" charset="0"/>
            </a:endParaRPr>
          </a:p>
          <a:p>
            <a:pPr algn="ctr"/>
            <a:endParaRPr lang="en-GB" sz="2000" dirty="0">
              <a:latin typeface="Bookman Old Style" panose="02050604050505020204" pitchFamily="18" charset="0"/>
            </a:endParaRPr>
          </a:p>
          <a:p>
            <a:pPr algn="ctr"/>
            <a:r>
              <a:rPr lang="en-GB" sz="2000" dirty="0" smtClean="0">
                <a:latin typeface="Bookman Old Style" panose="02050604050505020204" pitchFamily="18" charset="0"/>
              </a:rPr>
              <a:t>fish </a:t>
            </a:r>
            <a:r>
              <a:rPr lang="en-GB" sz="2000" dirty="0">
                <a:latin typeface="Bookman Old Style" panose="02050604050505020204" pitchFamily="18" charset="0"/>
              </a:rPr>
              <a:t>– </a:t>
            </a:r>
            <a:r>
              <a:rPr lang="uk-UA" sz="2000" dirty="0">
                <a:latin typeface="Bookman Old Style" panose="02050604050505020204" pitchFamily="18" charset="0"/>
              </a:rPr>
              <a:t>рибка </a:t>
            </a:r>
            <a:endParaRPr lang="en-GB" sz="2000" dirty="0" smtClean="0">
              <a:latin typeface="Bookman Old Style" panose="02050604050505020204" pitchFamily="18" charset="0"/>
            </a:endParaRPr>
          </a:p>
          <a:p>
            <a:pPr algn="ctr"/>
            <a:r>
              <a:rPr lang="en-GB" sz="2000" dirty="0" smtClean="0">
                <a:latin typeface="Bookman Old Style" panose="02050604050505020204" pitchFamily="18" charset="0"/>
              </a:rPr>
              <a:t>cub </a:t>
            </a:r>
            <a:r>
              <a:rPr lang="en-GB" sz="2000" dirty="0">
                <a:latin typeface="Bookman Old Style" panose="02050604050505020204" pitchFamily="18" charset="0"/>
              </a:rPr>
              <a:t>– </a:t>
            </a:r>
            <a:r>
              <a:rPr lang="uk-UA" sz="2000" dirty="0">
                <a:latin typeface="Bookman Old Style" panose="02050604050505020204" pitchFamily="18" charset="0"/>
              </a:rPr>
              <a:t>щеня </a:t>
            </a:r>
            <a:endParaRPr lang="en-GB" sz="2000" dirty="0" smtClean="0">
              <a:latin typeface="Bookman Old Style" panose="02050604050505020204" pitchFamily="18" charset="0"/>
            </a:endParaRPr>
          </a:p>
          <a:p>
            <a:pPr algn="ctr"/>
            <a:r>
              <a:rPr lang="en-GB" sz="2000" dirty="0" smtClean="0">
                <a:latin typeface="Bookman Old Style" panose="02050604050505020204" pitchFamily="18" charset="0"/>
              </a:rPr>
              <a:t>otter </a:t>
            </a:r>
            <a:r>
              <a:rPr lang="en-GB" sz="2000" dirty="0">
                <a:latin typeface="Bookman Old Style" panose="02050604050505020204" pitchFamily="18" charset="0"/>
              </a:rPr>
              <a:t>– </a:t>
            </a:r>
            <a:r>
              <a:rPr lang="uk-UA" sz="2000" dirty="0">
                <a:latin typeface="Bookman Old Style" panose="02050604050505020204" pitchFamily="18" charset="0"/>
              </a:rPr>
              <a:t>видра </a:t>
            </a:r>
            <a:endParaRPr lang="en-GB" sz="2000" dirty="0" smtClean="0">
              <a:latin typeface="Bookman Old Style" panose="02050604050505020204" pitchFamily="18" charset="0"/>
            </a:endParaRPr>
          </a:p>
          <a:p>
            <a:pPr algn="ctr"/>
            <a:r>
              <a:rPr lang="en-GB" sz="2000" dirty="0" smtClean="0">
                <a:latin typeface="Bookman Old Style" panose="02050604050505020204" pitchFamily="18" charset="0"/>
              </a:rPr>
              <a:t>fox </a:t>
            </a:r>
            <a:r>
              <a:rPr lang="en-GB" sz="2000" dirty="0">
                <a:latin typeface="Bookman Old Style" panose="02050604050505020204" pitchFamily="18" charset="0"/>
              </a:rPr>
              <a:t>– </a:t>
            </a:r>
            <a:r>
              <a:rPr lang="uk-UA" sz="2000" dirty="0">
                <a:latin typeface="Bookman Old Style" panose="02050604050505020204" pitchFamily="18" charset="0"/>
              </a:rPr>
              <a:t>лисиця </a:t>
            </a:r>
            <a:endParaRPr lang="en-GB" sz="2000" dirty="0" smtClean="0">
              <a:latin typeface="Bookman Old Style" panose="02050604050505020204" pitchFamily="18" charset="0"/>
            </a:endParaRPr>
          </a:p>
          <a:p>
            <a:pPr algn="ctr"/>
            <a:r>
              <a:rPr lang="en-GB" sz="2000" dirty="0" smtClean="0">
                <a:latin typeface="Bookman Old Style" panose="02050604050505020204" pitchFamily="18" charset="0"/>
              </a:rPr>
              <a:t>wolf </a:t>
            </a:r>
            <a:r>
              <a:rPr lang="en-GB" sz="2000" dirty="0">
                <a:latin typeface="Bookman Old Style" panose="02050604050505020204" pitchFamily="18" charset="0"/>
              </a:rPr>
              <a:t>– </a:t>
            </a:r>
            <a:r>
              <a:rPr lang="uk-UA" sz="2000" dirty="0" smtClean="0">
                <a:latin typeface="Bookman Old Style" panose="02050604050505020204" pitchFamily="18" charset="0"/>
              </a:rPr>
              <a:t>вовк</a:t>
            </a:r>
            <a:endParaRPr lang="en-GB" sz="2000" dirty="0" smtClean="0">
              <a:latin typeface="Bookman Old Style" panose="02050604050505020204" pitchFamily="18" charset="0"/>
            </a:endParaRPr>
          </a:p>
          <a:p>
            <a:pPr algn="ctr"/>
            <a:r>
              <a:rPr lang="en-GB" sz="2000" dirty="0" smtClean="0">
                <a:latin typeface="Bookman Old Style" panose="02050604050505020204" pitchFamily="18" charset="0"/>
              </a:rPr>
              <a:t>unicorn </a:t>
            </a:r>
            <a:r>
              <a:rPr lang="en-GB" sz="2000" dirty="0">
                <a:latin typeface="Bookman Old Style" panose="02050604050505020204" pitchFamily="18" charset="0"/>
              </a:rPr>
              <a:t>– </a:t>
            </a:r>
            <a:r>
              <a:rPr lang="uk-UA" sz="2000" dirty="0" smtClean="0">
                <a:latin typeface="Bookman Old Style" panose="02050604050505020204" pitchFamily="18" charset="0"/>
              </a:rPr>
              <a:t>єдиноріг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72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000" y="478631"/>
            <a:ext cx="7920000" cy="1764507"/>
          </a:xfrm>
        </p:spPr>
        <p:txBody>
          <a:bodyPr/>
          <a:lstStyle/>
          <a:p>
            <a:r>
              <a:rPr lang="en-GB" dirty="0" smtClean="0">
                <a:latin typeface="Elephant" panose="02020904090505020303" pitchFamily="18" charset="0"/>
              </a:rPr>
              <a:t>Euphemisms </a:t>
            </a:r>
            <a:br>
              <a:rPr lang="en-GB" dirty="0" smtClean="0">
                <a:latin typeface="Elephant" panose="02020904090505020303" pitchFamily="18" charset="0"/>
              </a:rPr>
            </a:br>
            <a:r>
              <a:rPr lang="en-GB" dirty="0" smtClean="0">
                <a:latin typeface="Elephant" panose="02020904090505020303" pitchFamily="18" charset="0"/>
              </a:rPr>
              <a:t>as translation method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2" y="1757363"/>
            <a:ext cx="7200000" cy="2435737"/>
          </a:xfrm>
        </p:spPr>
        <p:txBody>
          <a:bodyPr anchor="ctr"/>
          <a:lstStyle/>
          <a:p>
            <a:pPr marL="6350" indent="-6350" algn="just"/>
            <a:r>
              <a:rPr lang="en-GB" sz="2400" dirty="0" smtClean="0">
                <a:latin typeface="Bookman Old Style" panose="02050604050505020204" pitchFamily="18" charset="0"/>
              </a:rPr>
              <a:t>If there is a strong censorship, translator should translate biased lexical units neutrally, descriptively, and use euphemisms, if needed. </a:t>
            </a:r>
            <a:endParaRPr lang="uk-UA" sz="2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83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" name="Google Shape;1138;p7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68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>
                <a:latin typeface="Elephant" panose="02020904090505020303" pitchFamily="18" charset="0"/>
              </a:rPr>
              <a:t>Methodology of teching</a:t>
            </a:r>
            <a:endParaRPr sz="4000" dirty="0">
              <a:latin typeface="Elephant" panose="02020904090505020303" pitchFamily="18" charset="0"/>
            </a:endParaRPr>
          </a:p>
        </p:txBody>
      </p:sp>
      <p:sp>
        <p:nvSpPr>
          <p:cNvPr id="1139" name="Google Shape;1139;p70"/>
          <p:cNvSpPr txBox="1">
            <a:spLocks noGrp="1"/>
          </p:cNvSpPr>
          <p:nvPr>
            <p:ph type="subTitle" idx="1"/>
          </p:nvPr>
        </p:nvSpPr>
        <p:spPr>
          <a:xfrm>
            <a:off x="1174580" y="1933850"/>
            <a:ext cx="3159600" cy="236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27000" lvl="0" indent="0" algn="ctr">
              <a:buNone/>
            </a:pPr>
            <a:r>
              <a:rPr lang="en-US" sz="1800" dirty="0" smtClean="0">
                <a:latin typeface="Bookman Old Style" panose="02050604050505020204" pitchFamily="18" charset="0"/>
              </a:rPr>
              <a:t>as </a:t>
            </a:r>
            <a:r>
              <a:rPr lang="en-US" sz="1800" dirty="0">
                <a:latin typeface="Bookman Old Style" panose="02050604050505020204" pitchFamily="18" charset="0"/>
              </a:rPr>
              <a:t>a common lexical material of a new </a:t>
            </a:r>
            <a:r>
              <a:rPr lang="en-US" sz="1800" dirty="0" smtClean="0">
                <a:latin typeface="Bookman Old Style" panose="02050604050505020204" pitchFamily="18" charset="0"/>
              </a:rPr>
              <a:t>topic</a:t>
            </a:r>
            <a:endParaRPr lang="en-US" sz="1800" dirty="0">
              <a:latin typeface="Bookman Old Style" panose="02050604050505020204" pitchFamily="18" charset="0"/>
            </a:endParaRPr>
          </a:p>
          <a:p>
            <a:pPr marL="127000" lvl="0" indent="0" algn="ctr">
              <a:buNone/>
            </a:pPr>
            <a:endParaRPr lang="en-US" sz="1800" dirty="0">
              <a:latin typeface="Bookman Old Style" panose="02050604050505020204" pitchFamily="18" charset="0"/>
            </a:endParaRPr>
          </a:p>
          <a:p>
            <a:pPr marL="127000" lvl="0" indent="0" algn="ctr">
              <a:buNone/>
            </a:pPr>
            <a:r>
              <a:rPr lang="en-US" sz="1800" dirty="0" smtClean="0">
                <a:latin typeface="Bookman Old Style" panose="02050604050505020204" pitchFamily="18" charset="0"/>
              </a:rPr>
              <a:t>Social neologisms can </a:t>
            </a:r>
            <a:r>
              <a:rPr lang="en-US" sz="1800" dirty="0">
                <a:latin typeface="Bookman Old Style" panose="02050604050505020204" pitchFamily="18" charset="0"/>
              </a:rPr>
              <a:t>be </a:t>
            </a:r>
            <a:r>
              <a:rPr lang="en-US" sz="1800" dirty="0" smtClean="0">
                <a:latin typeface="Bookman Old Style" panose="02050604050505020204" pitchFamily="18" charset="0"/>
              </a:rPr>
              <a:t>presented as </a:t>
            </a:r>
            <a:r>
              <a:rPr lang="en-US" sz="1800" dirty="0">
                <a:latin typeface="Bookman Old Style" panose="02050604050505020204" pitchFamily="18" charset="0"/>
              </a:rPr>
              <a:t>lexical material </a:t>
            </a:r>
            <a:r>
              <a:rPr lang="en-US" sz="1800" dirty="0" smtClean="0">
                <a:latin typeface="Bookman Old Style" panose="02050604050505020204" pitchFamily="18" charset="0"/>
              </a:rPr>
              <a:t>in a socially </a:t>
            </a:r>
            <a:r>
              <a:rPr lang="en-US" sz="1800" dirty="0">
                <a:latin typeface="Bookman Old Style" panose="02050604050505020204" pitchFamily="18" charset="0"/>
              </a:rPr>
              <a:t>oriented </a:t>
            </a:r>
            <a:r>
              <a:rPr lang="en-US" sz="1800" dirty="0" smtClean="0">
                <a:latin typeface="Bookman Old Style" panose="02050604050505020204" pitchFamily="18" charset="0"/>
              </a:rPr>
              <a:t>class</a:t>
            </a:r>
            <a:endParaRPr sz="1800" dirty="0">
              <a:latin typeface="Bookman Old Style" panose="02050604050505020204" pitchFamily="18" charset="0"/>
            </a:endParaRPr>
          </a:p>
        </p:txBody>
      </p:sp>
      <p:sp>
        <p:nvSpPr>
          <p:cNvPr id="1140" name="Google Shape;1140;p70"/>
          <p:cNvSpPr txBox="1">
            <a:spLocks noGrp="1"/>
          </p:cNvSpPr>
          <p:nvPr>
            <p:ph type="subTitle" idx="2"/>
          </p:nvPr>
        </p:nvSpPr>
        <p:spPr>
          <a:xfrm>
            <a:off x="1174550" y="1550100"/>
            <a:ext cx="31596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Elephant" panose="02020904090505020303" pitchFamily="18" charset="0"/>
              </a:rPr>
              <a:t>Social neologisms</a:t>
            </a:r>
            <a:endParaRPr dirty="0">
              <a:latin typeface="Elephant" panose="02020904090505020303" pitchFamily="18" charset="0"/>
            </a:endParaRPr>
          </a:p>
        </p:txBody>
      </p:sp>
      <p:sp>
        <p:nvSpPr>
          <p:cNvPr id="1141" name="Google Shape;1141;p70"/>
          <p:cNvSpPr txBox="1">
            <a:spLocks noGrp="1"/>
          </p:cNvSpPr>
          <p:nvPr>
            <p:ph type="subTitle" idx="3"/>
          </p:nvPr>
        </p:nvSpPr>
        <p:spPr>
          <a:xfrm>
            <a:off x="4809857" y="1933850"/>
            <a:ext cx="3159600" cy="236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27000" lvl="0" indent="0" algn="ctr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800" dirty="0">
                <a:solidFill>
                  <a:schemeClr val="tx1"/>
                </a:solidFill>
                <a:latin typeface="Bookman Old Style" panose="02050604050505020204" pitchFamily="18" charset="0"/>
              </a:rPr>
              <a:t>n</a:t>
            </a:r>
            <a:r>
              <a:rPr lang="en-GB" sz="18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ot included in Ukrainian education</a:t>
            </a:r>
          </a:p>
          <a:p>
            <a:pPr marL="127000" lvl="0" indent="0" algn="ctr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lang="en-GB" sz="1800" dirty="0">
              <a:solidFill>
                <a:schemeClr val="tx1"/>
              </a:solidFill>
              <a:latin typeface="Bookman Old Style" panose="02050604050505020204" pitchFamily="18" charset="0"/>
              <a:ea typeface="Anaheim"/>
              <a:cs typeface="Anaheim"/>
              <a:sym typeface="Anaheim"/>
            </a:endParaRPr>
          </a:p>
          <a:p>
            <a:pPr marL="127000" lvl="0" indent="0" algn="ctr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800" dirty="0" smtClean="0">
                <a:solidFill>
                  <a:schemeClr val="tx1"/>
                </a:solidFill>
                <a:latin typeface="Bookman Old Style" panose="02050604050505020204" pitchFamily="18" charset="0"/>
                <a:ea typeface="Anaheim"/>
                <a:cs typeface="Anaheim"/>
                <a:sym typeface="Anaheim"/>
              </a:rPr>
              <a:t>Slang can be used as additional lexical material in a class</a:t>
            </a:r>
          </a:p>
          <a:p>
            <a:pPr marL="127000" lvl="0" indent="0" algn="ctr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dirty="0">
              <a:solidFill>
                <a:schemeClr val="tx1"/>
              </a:solidFill>
              <a:latin typeface="Bookman Old Style" panose="02050604050505020204" pitchFamily="18" charset="0"/>
              <a:ea typeface="Anaheim"/>
              <a:cs typeface="Anaheim"/>
              <a:sym typeface="Anaheim"/>
            </a:endParaRPr>
          </a:p>
        </p:txBody>
      </p:sp>
      <p:sp>
        <p:nvSpPr>
          <p:cNvPr id="1142" name="Google Shape;1142;p70"/>
          <p:cNvSpPr txBox="1">
            <a:spLocks noGrp="1"/>
          </p:cNvSpPr>
          <p:nvPr>
            <p:ph type="subTitle" idx="4"/>
          </p:nvPr>
        </p:nvSpPr>
        <p:spPr>
          <a:xfrm>
            <a:off x="4809845" y="1550100"/>
            <a:ext cx="31596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Elephant" panose="02020904090505020303" pitchFamily="18" charset="0"/>
              </a:rPr>
              <a:t>Slang</a:t>
            </a:r>
            <a:endParaRPr dirty="0">
              <a:latin typeface="Elephant" panose="020209040905050203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92" y="246606"/>
            <a:ext cx="7680900" cy="576000"/>
          </a:xfrm>
        </p:spPr>
        <p:txBody>
          <a:bodyPr/>
          <a:lstStyle/>
          <a:p>
            <a:r>
              <a:rPr lang="en-GB" sz="3200" dirty="0" smtClean="0">
                <a:latin typeface="Elephant" panose="02020904090505020303" pitchFamily="18" charset="0"/>
              </a:rPr>
              <a:t>Set of exercises </a:t>
            </a:r>
            <a:endParaRPr lang="uk-UA" sz="3200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177481" y="822606"/>
            <a:ext cx="678903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Exercise 1. </a:t>
            </a:r>
            <a:endParaRPr kumimoji="0" lang="uk-UA" alt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uk-UA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Find and highlight social neologisms among the following words. </a:t>
            </a: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uk-UA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Define them.</a:t>
            </a:r>
            <a:endParaRPr kumimoji="0" lang="uk-UA" alt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Example: 1) ableism – discrimination in favour of the able-bodied;</a:t>
            </a:r>
            <a:endParaRPr kumimoji="0" lang="en-GB" alt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511705"/>
              </p:ext>
            </p:extLst>
          </p:nvPr>
        </p:nvGraphicFramePr>
        <p:xfrm>
          <a:off x="612000" y="1981993"/>
          <a:ext cx="7920000" cy="2700000"/>
        </p:xfrm>
        <a:graphic>
          <a:graphicData uri="http://schemas.openxmlformats.org/drawingml/2006/table">
            <a:tbl>
              <a:tblPr firstRow="1" firstCol="1" bandRow="1"/>
              <a:tblGrid>
                <a:gridCol w="1584000">
                  <a:extLst>
                    <a:ext uri="{9D8B030D-6E8A-4147-A177-3AD203B41FA5}">
                      <a16:colId xmlns:a16="http://schemas.microsoft.com/office/drawing/2014/main" xmlns="" val="4052188214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xmlns="" val="3948309388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xmlns="" val="700414865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xmlns="" val="3611856926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xmlns="" val="324292201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u="sng" dirty="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ableism</a:t>
                      </a:r>
                      <a:endParaRPr lang="uk-UA" sz="1050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communism</a:t>
                      </a:r>
                      <a:endParaRPr lang="uk-UA" sz="1050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ecoterrorism</a:t>
                      </a:r>
                      <a:endParaRPr lang="uk-UA" sz="105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cissexism</a:t>
                      </a:r>
                      <a:endParaRPr lang="uk-UA" sz="105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chauvinism</a:t>
                      </a:r>
                      <a:endParaRPr lang="uk-UA" sz="105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8015528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casteism</a:t>
                      </a:r>
                      <a:endParaRPr lang="uk-UA" sz="105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albinism</a:t>
                      </a:r>
                      <a:endParaRPr lang="uk-UA" sz="1050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catechism</a:t>
                      </a:r>
                      <a:endParaRPr lang="uk-UA" sz="1050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algorism</a:t>
                      </a:r>
                      <a:endParaRPr lang="uk-UA" sz="105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sexualism</a:t>
                      </a:r>
                      <a:endParaRPr lang="uk-UA" sz="105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7039439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racism</a:t>
                      </a:r>
                      <a:endParaRPr lang="uk-UA" sz="105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socialism</a:t>
                      </a:r>
                      <a:endParaRPr lang="uk-UA" sz="105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anarchism</a:t>
                      </a:r>
                      <a:endParaRPr lang="uk-UA" sz="1050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malapropism</a:t>
                      </a:r>
                      <a:endParaRPr lang="uk-UA" sz="1050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heightism</a:t>
                      </a:r>
                      <a:endParaRPr lang="uk-UA" sz="105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0696090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feminism</a:t>
                      </a:r>
                      <a:endParaRPr lang="uk-UA" sz="105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dwarfism</a:t>
                      </a:r>
                      <a:endParaRPr lang="uk-UA" sz="105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fattism</a:t>
                      </a:r>
                      <a:endParaRPr lang="uk-UA" sz="105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sexualism</a:t>
                      </a:r>
                      <a:endParaRPr lang="uk-UA" sz="1050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nepotism</a:t>
                      </a:r>
                      <a:endParaRPr lang="uk-UA" sz="1050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70162478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alpinism</a:t>
                      </a:r>
                      <a:endParaRPr lang="uk-UA" sz="105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speciesism</a:t>
                      </a:r>
                      <a:endParaRPr lang="uk-UA" sz="105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gigantism</a:t>
                      </a:r>
                      <a:endParaRPr lang="uk-UA" sz="105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lyricism</a:t>
                      </a:r>
                      <a:endParaRPr lang="uk-UA" sz="105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</a:rPr>
                        <a:t>activism</a:t>
                      </a:r>
                      <a:endParaRPr lang="uk-UA" sz="1050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398486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92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7"/>
          <p:cNvSpPr txBox="1">
            <a:spLocks noGrp="1"/>
          </p:cNvSpPr>
          <p:nvPr>
            <p:ph type="body" idx="1"/>
          </p:nvPr>
        </p:nvSpPr>
        <p:spPr>
          <a:xfrm>
            <a:off x="612000" y="591750"/>
            <a:ext cx="7920000" cy="396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buNone/>
            </a:pPr>
            <a:r>
              <a:rPr lang="en-GB" sz="1800" b="1" dirty="0">
                <a:latin typeface="Bookman Old Style" panose="02050604050505020204" pitchFamily="18" charset="0"/>
              </a:rPr>
              <a:t>Goal of the study </a:t>
            </a:r>
            <a:r>
              <a:rPr lang="uk-UA" sz="1800" dirty="0">
                <a:latin typeface="Bookman Old Style" panose="02050604050505020204" pitchFamily="18" charset="0"/>
              </a:rPr>
              <a:t>–</a:t>
            </a:r>
            <a:r>
              <a:rPr lang="en-GB" sz="1800" dirty="0">
                <a:latin typeface="Bookman Old Style" panose="02050604050505020204" pitchFamily="18" charset="0"/>
              </a:rPr>
              <a:t> </a:t>
            </a:r>
            <a:r>
              <a:rPr lang="en-US" sz="1800" dirty="0">
                <a:latin typeface="Bookman Old Style" panose="02050604050505020204" pitchFamily="18" charset="0"/>
              </a:rPr>
              <a:t>to study the linguistic, translation and educational aspects of new biased vocabulary.</a:t>
            </a:r>
          </a:p>
          <a:p>
            <a:pPr marL="0" indent="0" algn="just">
              <a:buNone/>
            </a:pPr>
            <a:endParaRPr lang="en-US" sz="1800" b="1" dirty="0"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r>
              <a:rPr lang="en-US" sz="1800" b="1" dirty="0">
                <a:latin typeface="Bookman Old Style" panose="02050604050505020204" pitchFamily="18" charset="0"/>
              </a:rPr>
              <a:t>Tasks of the study</a:t>
            </a:r>
            <a:r>
              <a:rPr lang="en-US" sz="1800" dirty="0" smtClean="0">
                <a:latin typeface="Bookman Old Style" panose="02050604050505020204" pitchFamily="18" charset="0"/>
              </a:rPr>
              <a:t>: </a:t>
            </a:r>
            <a:endParaRPr lang="en-US" sz="1800" dirty="0">
              <a:latin typeface="Bookman Old Style" panose="020506040505050202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>
                <a:latin typeface="Bookman Old Style" panose="02050604050505020204" pitchFamily="18" charset="0"/>
              </a:rPr>
              <a:t>consider the theoretical foundations of the concept of “neologism”, “slang”, “euphemism”;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>
                <a:latin typeface="Bookman Old Style" panose="02050604050505020204" pitchFamily="18" charset="0"/>
              </a:rPr>
              <a:t>define the concepts of “neologism” and “social neologism”, compare them;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>
                <a:latin typeface="Bookman Old Style" panose="02050604050505020204" pitchFamily="18" charset="0"/>
              </a:rPr>
              <a:t>define the concept of “slang”;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>
                <a:latin typeface="Bookman Old Style" panose="02050604050505020204" pitchFamily="18" charset="0"/>
              </a:rPr>
              <a:t>to distinguish between the concepts of “neologism” and “slang”;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>
                <a:latin typeface="Bookman Old Style" panose="02050604050505020204" pitchFamily="18" charset="0"/>
              </a:rPr>
              <a:t>describe the phenomenon of new biased vocabulary;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>
                <a:latin typeface="Bookman Old Style" panose="02050604050505020204" pitchFamily="18" charset="0"/>
              </a:rPr>
              <a:t>explore the concept of “negative connotation”;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>
                <a:latin typeface="Bookman Old Style" panose="02050604050505020204" pitchFamily="18" charset="0"/>
              </a:rPr>
              <a:t>analyze the translation of selected lexical items and conditionally group them;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>
                <a:latin typeface="Bookman Old Style" panose="02050604050505020204" pitchFamily="18" charset="0"/>
              </a:rPr>
              <a:t>create a set of exercises for learning to translate biased lexical items.</a:t>
            </a:r>
            <a:endParaRPr lang="uk-UA" dirty="0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099056"/>
              </p:ext>
            </p:extLst>
          </p:nvPr>
        </p:nvGraphicFramePr>
        <p:xfrm>
          <a:off x="612000" y="1373189"/>
          <a:ext cx="7920000" cy="3416300"/>
        </p:xfrm>
        <a:graphic>
          <a:graphicData uri="http://schemas.openxmlformats.org/drawingml/2006/table">
            <a:tbl>
              <a:tblPr firstRow="1" firstCol="1" bandRow="1">
                <a:tableStyleId>{A8541759-1D5C-47E9-A92B-0579B929F13E}</a:tableStyleId>
              </a:tblPr>
              <a:tblGrid>
                <a:gridCol w="2174833">
                  <a:extLst>
                    <a:ext uri="{9D8B030D-6E8A-4147-A177-3AD203B41FA5}">
                      <a16:colId xmlns:a16="http://schemas.microsoft.com/office/drawing/2014/main" xmlns="" val="2034993419"/>
                    </a:ext>
                  </a:extLst>
                </a:gridCol>
                <a:gridCol w="5745167">
                  <a:extLst>
                    <a:ext uri="{9D8B030D-6E8A-4147-A177-3AD203B41FA5}">
                      <a16:colId xmlns:a16="http://schemas.microsoft.com/office/drawing/2014/main" xmlns="" val="100872515"/>
                    </a:ext>
                  </a:extLst>
                </a:gridCol>
              </a:tblGrid>
              <a:tr h="3416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Bookman Old Style" panose="02050604050505020204" pitchFamily="18" charset="0"/>
                        </a:rPr>
                        <a:t>1) heterosexuality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a) attraction rather to one’s high intelligence than to their sex or gender;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extLst>
                  <a:ext uri="{0D108BD9-81ED-4DB2-BD59-A6C34878D82A}">
                    <a16:rowId xmlns:a16="http://schemas.microsoft.com/office/drawing/2014/main" xmlns="" val="1592926451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2) homosexuality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b) attraction to men or masculinity in people; 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extLst>
                  <a:ext uri="{0D108BD9-81ED-4DB2-BD59-A6C34878D82A}">
                    <a16:rowId xmlns:a16="http://schemas.microsoft.com/office/drawing/2014/main" xmlns="" val="3449673317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3) asexuality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c) attraction to people of the same sex or gender;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extLst>
                  <a:ext uri="{0D108BD9-81ED-4DB2-BD59-A6C34878D82A}">
                    <a16:rowId xmlns:a16="http://schemas.microsoft.com/office/drawing/2014/main" xmlns="" val="187779631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4) bisexuality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Bookman Old Style" panose="02050604050505020204" pitchFamily="18" charset="0"/>
                        </a:rPr>
                        <a:t>d) attraction to people regardless of their sex or gender;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extLst>
                  <a:ext uri="{0D108BD9-81ED-4DB2-BD59-A6C34878D82A}">
                    <a16:rowId xmlns:a16="http://schemas.microsoft.com/office/drawing/2014/main" xmlns="" val="3065116323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5) demisexuality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e) attraction to women or femininity in people 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extLst>
                  <a:ext uri="{0D108BD9-81ED-4DB2-BD59-A6C34878D82A}">
                    <a16:rowId xmlns:a16="http://schemas.microsoft.com/office/drawing/2014/main" xmlns="" val="271735727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6) gynesexuality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f) attraction to both men and women;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extLst>
                  <a:ext uri="{0D108BD9-81ED-4DB2-BD59-A6C34878D82A}">
                    <a16:rowId xmlns:a16="http://schemas.microsoft.com/office/drawing/2014/main" xmlns="" val="1247829317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7) androsexuality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g) attraction to non-cisgender people exclusively;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extLst>
                  <a:ext uri="{0D108BD9-81ED-4DB2-BD59-A6C34878D82A}">
                    <a16:rowId xmlns:a16="http://schemas.microsoft.com/office/drawing/2014/main" xmlns="" val="1143644173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8) pansexuality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h) attraction to people of an opposite sex or gender;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extLst>
                  <a:ext uri="{0D108BD9-81ED-4DB2-BD59-A6C34878D82A}">
                    <a16:rowId xmlns:a16="http://schemas.microsoft.com/office/drawing/2014/main" xmlns="" val="3845237741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9) sapiosexuality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i) lack of attraction to people in an intimate way;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extLst>
                  <a:ext uri="{0D108BD9-81ED-4DB2-BD59-A6C34878D82A}">
                    <a16:rowId xmlns:a16="http://schemas.microsoft.com/office/drawing/2014/main" xmlns="" val="3379699866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Bookman Old Style" panose="02050604050505020204" pitchFamily="18" charset="0"/>
                        </a:rPr>
                        <a:t>10) scoliosexuality</a:t>
                      </a:r>
                      <a:endParaRPr lang="uk-UA" sz="120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Bookman Old Style" panose="02050604050505020204" pitchFamily="18" charset="0"/>
                        </a:rPr>
                        <a:t>j) attraction to people for whom the subject has strong romantic feelings.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9" marR="54259" marT="0" marB="0" anchor="ctr"/>
                </a:tc>
                <a:extLst>
                  <a:ext uri="{0D108BD9-81ED-4DB2-BD59-A6C34878D82A}">
                    <a16:rowId xmlns:a16="http://schemas.microsoft.com/office/drawing/2014/main" xmlns="" val="353178357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12000" y="583902"/>
            <a:ext cx="7920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Exercise 3.</a:t>
            </a:r>
            <a:endParaRPr kumimoji="0" lang="uk-UA" alt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Match the types of sexual orientation with their definition</a:t>
            </a:r>
            <a:r>
              <a:rPr kumimoji="0" lang="uk-UA" alt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.</a:t>
            </a:r>
            <a:endParaRPr kumimoji="0" lang="uk-UA" alt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09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3225" y="262075"/>
            <a:ext cx="4308831" cy="4514849"/>
          </a:xfrm>
        </p:spPr>
        <p:txBody>
          <a:bodyPr/>
          <a:lstStyle/>
          <a:p>
            <a:r>
              <a:rPr lang="uk-UA" sz="1600" dirty="0" err="1">
                <a:latin typeface="Bookman Old Style" panose="02050604050505020204" pitchFamily="18" charset="0"/>
              </a:rPr>
              <a:t>Exercise</a:t>
            </a:r>
            <a:r>
              <a:rPr lang="en-GB" sz="1600" dirty="0">
                <a:latin typeface="Bookman Old Style" panose="02050604050505020204" pitchFamily="18" charset="0"/>
              </a:rPr>
              <a:t> 5</a:t>
            </a:r>
            <a:r>
              <a:rPr lang="uk-UA" sz="1600" dirty="0">
                <a:latin typeface="Bookman Old Style" panose="02050604050505020204" pitchFamily="18" charset="0"/>
              </a:rPr>
              <a:t>.</a:t>
            </a:r>
            <a:r>
              <a:rPr lang="uk-UA" sz="1600" b="0" dirty="0">
                <a:latin typeface="Bookman Old Style" panose="02050604050505020204" pitchFamily="18" charset="0"/>
              </a:rPr>
              <a:t/>
            </a:r>
            <a:br>
              <a:rPr lang="uk-UA" sz="1600" b="0" dirty="0">
                <a:latin typeface="Bookman Old Style" panose="02050604050505020204" pitchFamily="18" charset="0"/>
              </a:rPr>
            </a:br>
            <a:r>
              <a:rPr lang="en-GB" sz="1600" b="0" i="1" dirty="0">
                <a:latin typeface="Bookman Old Style" panose="02050604050505020204" pitchFamily="18" charset="0"/>
              </a:rPr>
              <a:t>Perform a written literary translation of a book </a:t>
            </a:r>
            <a:r>
              <a:rPr lang="en-GB" sz="1600" b="0" i="1" dirty="0" smtClean="0">
                <a:latin typeface="Bookman Old Style" panose="02050604050505020204" pitchFamily="18" charset="0"/>
              </a:rPr>
              <a:t>fragment. </a:t>
            </a:r>
            <a:r>
              <a:rPr lang="uk-UA" sz="1600" b="0" dirty="0">
                <a:latin typeface="Bookman Old Style" panose="02050604050505020204" pitchFamily="18" charset="0"/>
              </a:rPr>
              <a:t/>
            </a:r>
            <a:br>
              <a:rPr lang="uk-UA" sz="1600" b="0" dirty="0">
                <a:latin typeface="Bookman Old Style" panose="02050604050505020204" pitchFamily="18" charset="0"/>
              </a:rPr>
            </a:br>
            <a:r>
              <a:rPr lang="en-GB" sz="1600" b="0" i="1" dirty="0">
                <a:latin typeface="Bookman Old Style" panose="02050604050505020204" pitchFamily="18" charset="0"/>
              </a:rPr>
              <a:t>Please note that the fragment can contain specific mythology notions or slang</a:t>
            </a:r>
            <a:r>
              <a:rPr lang="en-GB" sz="1600" b="0" i="1" dirty="0" smtClean="0">
                <a:latin typeface="Bookman Old Style" panose="02050604050505020204" pitchFamily="18" charset="0"/>
              </a:rPr>
              <a:t>.</a:t>
            </a:r>
            <a:br>
              <a:rPr lang="en-GB" sz="1600" b="0" i="1" dirty="0" smtClean="0">
                <a:latin typeface="Bookman Old Style" panose="02050604050505020204" pitchFamily="18" charset="0"/>
              </a:rPr>
            </a:br>
            <a:r>
              <a:rPr lang="en-GB" sz="1600" b="0" i="1" dirty="0" smtClean="0">
                <a:latin typeface="Bookman Old Style" panose="02050604050505020204" pitchFamily="18" charset="0"/>
              </a:rPr>
              <a:t/>
            </a:r>
            <a:br>
              <a:rPr lang="en-GB" sz="1600" b="0" i="1" dirty="0" smtClean="0">
                <a:latin typeface="Bookman Old Style" panose="02050604050505020204" pitchFamily="18" charset="0"/>
              </a:rPr>
            </a:br>
            <a:r>
              <a:rPr lang="en-GB" sz="1600" b="0" i="1" dirty="0">
                <a:latin typeface="Bookman Old Style" panose="02050604050505020204" pitchFamily="18" charset="0"/>
              </a:rPr>
              <a:t/>
            </a:r>
            <a:br>
              <a:rPr lang="en-GB" sz="1600" b="0" i="1" dirty="0">
                <a:latin typeface="Bookman Old Style" panose="02050604050505020204" pitchFamily="18" charset="0"/>
              </a:rPr>
            </a:br>
            <a:r>
              <a:rPr lang="en-US" sz="1600" dirty="0">
                <a:latin typeface="Bookman Old Style" panose="02050604050505020204" pitchFamily="18" charset="0"/>
              </a:rPr>
              <a:t>Exercise 6.</a:t>
            </a:r>
            <a:r>
              <a:rPr lang="en-US" sz="1600" b="0" i="1" dirty="0">
                <a:latin typeface="Bookman Old Style" panose="02050604050505020204" pitchFamily="18" charset="0"/>
              </a:rPr>
              <a:t/>
            </a:r>
            <a:br>
              <a:rPr lang="en-US" sz="1600" b="0" i="1" dirty="0">
                <a:latin typeface="Bookman Old Style" panose="02050604050505020204" pitchFamily="18" charset="0"/>
              </a:rPr>
            </a:br>
            <a:r>
              <a:rPr lang="en-US" sz="1600" b="0" i="1" dirty="0">
                <a:latin typeface="Bookman Old Style" panose="02050604050505020204" pitchFamily="18" charset="0"/>
              </a:rPr>
              <a:t>Group task (4 people). Prepare and hold an interview. Perform a consecutive translation. </a:t>
            </a:r>
            <a:br>
              <a:rPr lang="en-US" sz="1600" b="0" i="1" dirty="0">
                <a:latin typeface="Bookman Old Style" panose="02050604050505020204" pitchFamily="18" charset="0"/>
              </a:rPr>
            </a:br>
            <a:r>
              <a:rPr lang="en-US" sz="1600" b="0" i="1" dirty="0" smtClean="0">
                <a:latin typeface="Bookman Old Style" panose="02050604050505020204" pitchFamily="18" charset="0"/>
              </a:rPr>
              <a:t>Role-play: </a:t>
            </a:r>
            <a:r>
              <a:rPr lang="en-US" sz="1600" b="0" i="1" dirty="0">
                <a:latin typeface="Bookman Old Style" panose="02050604050505020204" pitchFamily="18" charset="0"/>
              </a:rPr>
              <a:t>One person is a famous person in a sphere of choice (film industry, politics, activism or other), the second – an interview that likes to pose tricky questions, the other two – translators on each side.</a:t>
            </a:r>
            <a:br>
              <a:rPr lang="en-US" sz="1600" b="0" i="1" dirty="0">
                <a:latin typeface="Bookman Old Style" panose="02050604050505020204" pitchFamily="18" charset="0"/>
              </a:rPr>
            </a:b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781" y="153871"/>
            <a:ext cx="3621881" cy="483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75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999" y="367958"/>
            <a:ext cx="7920000" cy="760755"/>
          </a:xfrm>
        </p:spPr>
        <p:txBody>
          <a:bodyPr/>
          <a:lstStyle/>
          <a:p>
            <a:r>
              <a:rPr lang="en-GB" sz="4000" b="0" dirty="0" smtClean="0">
                <a:latin typeface="Elephant" panose="02020904090505020303" pitchFamily="18" charset="0"/>
              </a:rPr>
              <a:t>General conclusions</a:t>
            </a:r>
            <a:endParaRPr lang="uk-UA" sz="4000" b="0" dirty="0"/>
          </a:p>
        </p:txBody>
      </p:sp>
      <p:sp>
        <p:nvSpPr>
          <p:cNvPr id="3" name="TextBox 2"/>
          <p:cNvSpPr txBox="1"/>
          <p:nvPr/>
        </p:nvSpPr>
        <p:spPr>
          <a:xfrm>
            <a:off x="611999" y="1042987"/>
            <a:ext cx="7920000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Bookman Old Style" panose="02050604050505020204" pitchFamily="18" charset="0"/>
              </a:rPr>
              <a:t>a new biased lexis is a dimensional linguistic phenomenon that include neologisms, namely social neologisms, slang and its parts, including vulgarisms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Bookman Old Style" panose="02050604050505020204" pitchFamily="18" charset="0"/>
              </a:rPr>
              <a:t>the incessant process of replenishing the English language with words conditions the need of translation of these lexical units into the Ukrainian language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Bookman Old Style" panose="02050604050505020204" pitchFamily="18" charset="0"/>
              </a:rPr>
              <a:t>the connotation of biased units should be differentiated to neutral and negative, and translated according its semantics, lexical units can be neutralized, if needed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Bookman Old Style" panose="02050604050505020204" pitchFamily="18" charset="0"/>
              </a:rPr>
              <a:t>teaching neologisms is no different from teaching other lexical material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Bookman Old Style" panose="02050604050505020204" pitchFamily="18" charset="0"/>
              </a:rPr>
              <a:t>slang is not provided in the education program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Bookman Old Style" panose="02050604050505020204" pitchFamily="18" charset="0"/>
              </a:rPr>
              <a:t>teaching of translation of biased lexis should be approached from a neutral side, using euphemisms</a:t>
            </a:r>
            <a:endParaRPr lang="en-US" sz="16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90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Google Shape;1147;p71"/>
          <p:cNvSpPr txBox="1">
            <a:spLocks noGrp="1"/>
          </p:cNvSpPr>
          <p:nvPr>
            <p:ph type="ctrTitle"/>
          </p:nvPr>
        </p:nvSpPr>
        <p:spPr>
          <a:xfrm>
            <a:off x="612000" y="591750"/>
            <a:ext cx="7920000" cy="39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b="0" dirty="0" smtClean="0">
                <a:latin typeface="Elephant" panose="02020904090505020303" pitchFamily="18" charset="0"/>
              </a:rPr>
              <a:t>Thank you </a:t>
            </a:r>
            <a:br>
              <a:rPr lang="en" sz="6600" b="0" dirty="0" smtClean="0">
                <a:latin typeface="Elephant" panose="02020904090505020303" pitchFamily="18" charset="0"/>
              </a:rPr>
            </a:br>
            <a:r>
              <a:rPr lang="en" sz="6600" b="0" dirty="0" smtClean="0">
                <a:latin typeface="Elephant" panose="02020904090505020303" pitchFamily="18" charset="0"/>
              </a:rPr>
              <a:t>for your attention!</a:t>
            </a:r>
            <a:endParaRPr sz="6600" b="0" dirty="0">
              <a:latin typeface="Elephant" panose="020209040905050203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43"/>
          <p:cNvSpPr txBox="1">
            <a:spLocks noGrp="1"/>
          </p:cNvSpPr>
          <p:nvPr>
            <p:ph type="body" idx="1"/>
          </p:nvPr>
        </p:nvSpPr>
        <p:spPr>
          <a:xfrm>
            <a:off x="612000" y="591750"/>
            <a:ext cx="7920000" cy="39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algn="just">
              <a:buNone/>
            </a:pPr>
            <a:r>
              <a:rPr lang="en-US" sz="1800" b="1" dirty="0">
                <a:latin typeface="Bookman Old Style" panose="02050604050505020204" pitchFamily="18" charset="0"/>
              </a:rPr>
              <a:t>The object of the study </a:t>
            </a:r>
            <a:r>
              <a:rPr lang="en-US" sz="1800" dirty="0">
                <a:latin typeface="Bookman Old Style" panose="02050604050505020204" pitchFamily="18" charset="0"/>
              </a:rPr>
              <a:t>– social neologisms and slang of modern English-language discourse, which can be biased.</a:t>
            </a:r>
          </a:p>
          <a:p>
            <a:pPr marL="0" indent="0" algn="just">
              <a:buNone/>
            </a:pPr>
            <a:r>
              <a:rPr lang="en-US" sz="1800" b="1" dirty="0" smtClean="0">
                <a:latin typeface="Bookman Old Style" panose="02050604050505020204" pitchFamily="18" charset="0"/>
              </a:rPr>
              <a:t> </a:t>
            </a:r>
          </a:p>
          <a:p>
            <a:pPr marL="0" indent="0" algn="just">
              <a:buNone/>
            </a:pPr>
            <a:endParaRPr lang="en-US" sz="1800" b="1" dirty="0"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r>
              <a:rPr lang="en-US" sz="1800" b="1" dirty="0">
                <a:latin typeface="Bookman Old Style" panose="02050604050505020204" pitchFamily="18" charset="0"/>
              </a:rPr>
              <a:t>The subject of the study </a:t>
            </a:r>
            <a:r>
              <a:rPr lang="en-US" sz="1800" dirty="0">
                <a:latin typeface="Bookman Old Style" panose="02050604050505020204" pitchFamily="18" charset="0"/>
              </a:rPr>
              <a:t>– translation features and methods of teaching translation of social neologisms and slang of modern English discourse.</a:t>
            </a:r>
          </a:p>
          <a:p>
            <a:pPr marL="0" indent="0" algn="just">
              <a:buNone/>
            </a:pPr>
            <a:endParaRPr lang="en-US" sz="1800" b="1" dirty="0" smtClean="0"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endParaRPr lang="en-US" sz="1800" b="1" dirty="0"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r>
              <a:rPr lang="en-US" sz="1800" b="1" dirty="0">
                <a:latin typeface="Bookman Old Style" panose="02050604050505020204" pitchFamily="18" charset="0"/>
              </a:rPr>
              <a:t>The material of the study </a:t>
            </a:r>
            <a:r>
              <a:rPr lang="en-US" sz="1800" dirty="0">
                <a:latin typeface="Bookman Old Style" panose="02050604050505020204" pitchFamily="18" charset="0"/>
              </a:rPr>
              <a:t>– a sample of terms and concepts that define the social characteristics of a person, group of people and the mood of society.</a:t>
            </a:r>
            <a:endParaRPr lang="uk-UA" sz="1800" dirty="0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2000" y="955922"/>
            <a:ext cx="7920000" cy="31700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 smtClean="0">
                <a:latin typeface="Bookman Old Style" panose="02050604050505020204" pitchFamily="18" charset="0"/>
              </a:rPr>
              <a:t>Methods </a:t>
            </a:r>
            <a:r>
              <a:rPr lang="en-US" sz="3200" b="1" dirty="0">
                <a:latin typeface="Bookman Old Style" panose="02050604050505020204" pitchFamily="18" charset="0"/>
              </a:rPr>
              <a:t>of the </a:t>
            </a:r>
            <a:r>
              <a:rPr lang="en-US" sz="3200" b="1" dirty="0" smtClean="0">
                <a:latin typeface="Bookman Old Style" panose="02050604050505020204" pitchFamily="18" charset="0"/>
              </a:rPr>
              <a:t>study:</a:t>
            </a:r>
          </a:p>
          <a:p>
            <a:endParaRPr lang="en-US" sz="2800" dirty="0" smtClean="0">
              <a:latin typeface="Bookman Old Style" panose="02050604050505020204" pitchFamily="18" charset="0"/>
            </a:endParaRPr>
          </a:p>
          <a:p>
            <a:pPr marL="342900" lvl="2" indent="-3429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Bookman Old Style" panose="02050604050505020204" pitchFamily="18" charset="0"/>
              </a:rPr>
              <a:t>the </a:t>
            </a:r>
            <a:r>
              <a:rPr lang="en-US" sz="2800" dirty="0">
                <a:latin typeface="Bookman Old Style" panose="02050604050505020204" pitchFamily="18" charset="0"/>
              </a:rPr>
              <a:t>method of </a:t>
            </a:r>
            <a:r>
              <a:rPr lang="en-US" sz="2800" dirty="0" smtClean="0">
                <a:latin typeface="Bookman Old Style" panose="02050604050505020204" pitchFamily="18" charset="0"/>
              </a:rPr>
              <a:t>induction</a:t>
            </a:r>
          </a:p>
          <a:p>
            <a:pPr marL="342900" lvl="2" indent="-3429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Bookman Old Style" panose="02050604050505020204" pitchFamily="18" charset="0"/>
              </a:rPr>
              <a:t>the method of deduction</a:t>
            </a:r>
          </a:p>
          <a:p>
            <a:pPr marL="342900" lvl="2" indent="-3429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Bookman Old Style" panose="02050604050505020204" pitchFamily="18" charset="0"/>
              </a:rPr>
              <a:t>the </a:t>
            </a:r>
            <a:r>
              <a:rPr lang="en-US" sz="2800" dirty="0">
                <a:latin typeface="Bookman Old Style" panose="02050604050505020204" pitchFamily="18" charset="0"/>
              </a:rPr>
              <a:t>comparative method </a:t>
            </a:r>
            <a:endParaRPr lang="en-US" sz="2800" dirty="0" smtClean="0">
              <a:latin typeface="Bookman Old Style" panose="02050604050505020204" pitchFamily="18" charset="0"/>
            </a:endParaRPr>
          </a:p>
          <a:p>
            <a:pPr marL="342900" lvl="2" indent="-3429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Bookman Old Style" panose="02050604050505020204" pitchFamily="18" charset="0"/>
              </a:rPr>
              <a:t>the </a:t>
            </a:r>
            <a:r>
              <a:rPr lang="en-US" sz="2800" dirty="0">
                <a:latin typeface="Bookman Old Style" panose="02050604050505020204" pitchFamily="18" charset="0"/>
              </a:rPr>
              <a:t>method of continuous sampling </a:t>
            </a:r>
            <a:endParaRPr lang="en-US" sz="2800" dirty="0" smtClean="0">
              <a:latin typeface="Bookman Old Style" panose="02050604050505020204" pitchFamily="18" charset="0"/>
            </a:endParaRPr>
          </a:p>
          <a:p>
            <a:pPr marL="342900" lvl="2" indent="-3429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Bookman Old Style" panose="02050604050505020204" pitchFamily="18" charset="0"/>
              </a:rPr>
              <a:t>methods </a:t>
            </a:r>
            <a:r>
              <a:rPr lang="en-US" sz="2800" dirty="0">
                <a:latin typeface="Bookman Old Style" panose="02050604050505020204" pitchFamily="18" charset="0"/>
              </a:rPr>
              <a:t>of </a:t>
            </a:r>
            <a:r>
              <a:rPr lang="en-US" sz="2800" dirty="0" smtClean="0">
                <a:latin typeface="Bookman Old Style" panose="02050604050505020204" pitchFamily="18" charset="0"/>
              </a:rPr>
              <a:t>analysis</a:t>
            </a:r>
            <a:endParaRPr lang="uk-UA" sz="2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59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8"/>
          <p:cNvSpPr/>
          <p:nvPr/>
        </p:nvSpPr>
        <p:spPr>
          <a:xfrm rot="144728">
            <a:off x="2846123" y="1577407"/>
            <a:ext cx="3545274" cy="1464239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38"/>
          <p:cNvSpPr/>
          <p:nvPr/>
        </p:nvSpPr>
        <p:spPr>
          <a:xfrm rot="-8100000">
            <a:off x="6168163" y="2382827"/>
            <a:ext cx="299197" cy="370383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38"/>
          <p:cNvSpPr/>
          <p:nvPr/>
        </p:nvSpPr>
        <p:spPr>
          <a:xfrm rot="-4379348" flipH="1">
            <a:off x="2463593" y="1853091"/>
            <a:ext cx="343696" cy="309682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38"/>
          <p:cNvSpPr txBox="1">
            <a:spLocks noGrp="1"/>
          </p:cNvSpPr>
          <p:nvPr>
            <p:ph type="title"/>
          </p:nvPr>
        </p:nvSpPr>
        <p:spPr>
          <a:xfrm>
            <a:off x="1872000" y="1561550"/>
            <a:ext cx="5400000" cy="10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4400" b="0" dirty="0">
                <a:latin typeface="Elephant" panose="02020904090505020303" pitchFamily="18" charset="0"/>
              </a:rPr>
              <a:t>New biased </a:t>
            </a:r>
            <a:r>
              <a:rPr lang="en-GB" sz="4400" b="0" dirty="0" smtClean="0">
                <a:latin typeface="Elephant" panose="02020904090505020303" pitchFamily="18" charset="0"/>
              </a:rPr>
              <a:t>lexis</a:t>
            </a:r>
            <a:endParaRPr sz="4400" b="0" dirty="0">
              <a:latin typeface="Elephant" panose="02020904090505020303" pitchFamily="18" charset="0"/>
            </a:endParaRPr>
          </a:p>
        </p:txBody>
      </p:sp>
      <p:sp>
        <p:nvSpPr>
          <p:cNvPr id="319" name="Google Shape;319;p38"/>
          <p:cNvSpPr txBox="1">
            <a:spLocks noGrp="1"/>
          </p:cNvSpPr>
          <p:nvPr>
            <p:ph type="subTitle" idx="1"/>
          </p:nvPr>
        </p:nvSpPr>
        <p:spPr>
          <a:xfrm>
            <a:off x="1872000" y="3065537"/>
            <a:ext cx="5400000" cy="10135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/>
            <a:r>
              <a:rPr lang="en-US" sz="2000" dirty="0">
                <a:solidFill>
                  <a:schemeClr val="tx1"/>
                </a:solidFill>
                <a:latin typeface="Elephant" panose="02020904090505020303" pitchFamily="18" charset="0"/>
              </a:rPr>
              <a:t>a set of lexical units that are biased and cause ambiguous (including negative) attitudes among people</a:t>
            </a:r>
            <a:endParaRPr lang="uk-UA" sz="20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9"/>
          <p:cNvSpPr/>
          <p:nvPr/>
        </p:nvSpPr>
        <p:spPr>
          <a:xfrm>
            <a:off x="4999019" y="1176186"/>
            <a:ext cx="889680" cy="801590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39"/>
          <p:cNvSpPr/>
          <p:nvPr/>
        </p:nvSpPr>
        <p:spPr>
          <a:xfrm flipH="1">
            <a:off x="5086863" y="3569387"/>
            <a:ext cx="889680" cy="801590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p39"/>
          <p:cNvSpPr txBox="1">
            <a:spLocks noGrp="1"/>
          </p:cNvSpPr>
          <p:nvPr>
            <p:ph type="title"/>
          </p:nvPr>
        </p:nvSpPr>
        <p:spPr>
          <a:xfrm>
            <a:off x="713225" y="1929757"/>
            <a:ext cx="3565881" cy="1283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GB" sz="4000" b="0" dirty="0">
                <a:latin typeface="Elephant" panose="02020904090505020303" pitchFamily="18" charset="0"/>
              </a:rPr>
              <a:t>New biased lexis</a:t>
            </a:r>
            <a:endParaRPr sz="3600" dirty="0"/>
          </a:p>
        </p:txBody>
      </p:sp>
      <p:sp>
        <p:nvSpPr>
          <p:cNvPr id="330" name="Google Shape;330;p39"/>
          <p:cNvSpPr txBox="1">
            <a:spLocks noGrp="1"/>
          </p:cNvSpPr>
          <p:nvPr>
            <p:ph type="title" idx="2"/>
          </p:nvPr>
        </p:nvSpPr>
        <p:spPr>
          <a:xfrm>
            <a:off x="4967044" y="1056786"/>
            <a:ext cx="921655" cy="104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bg1"/>
                </a:solidFill>
                <a:latin typeface="Elephant" panose="02020904090505020303" pitchFamily="18" charset="0"/>
              </a:rPr>
              <a:t>01</a:t>
            </a:r>
            <a:endParaRPr sz="4000" dirty="0">
              <a:solidFill>
                <a:schemeClr val="bg1"/>
              </a:solidFill>
              <a:latin typeface="Elephant" panose="02020904090505020303" pitchFamily="18" charset="0"/>
            </a:endParaRPr>
          </a:p>
        </p:txBody>
      </p:sp>
      <p:sp>
        <p:nvSpPr>
          <p:cNvPr id="331" name="Google Shape;331;p39"/>
          <p:cNvSpPr txBox="1">
            <a:spLocks noGrp="1"/>
          </p:cNvSpPr>
          <p:nvPr>
            <p:ph type="subTitle" idx="3"/>
          </p:nvPr>
        </p:nvSpPr>
        <p:spPr>
          <a:xfrm>
            <a:off x="5888699" y="972299"/>
            <a:ext cx="2804700" cy="12093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200" b="0" dirty="0" smtClean="0">
                <a:latin typeface="Elephant" panose="02020904090505020303" pitchFamily="18" charset="0"/>
              </a:rPr>
              <a:t>Social neologisms</a:t>
            </a:r>
            <a:endParaRPr sz="3200" b="0" dirty="0">
              <a:latin typeface="Elephant" panose="02020904090505020303" pitchFamily="18" charset="0"/>
            </a:endParaRPr>
          </a:p>
        </p:txBody>
      </p:sp>
      <p:sp>
        <p:nvSpPr>
          <p:cNvPr id="336" name="Google Shape;336;p39"/>
          <p:cNvSpPr txBox="1">
            <a:spLocks noGrp="1"/>
          </p:cNvSpPr>
          <p:nvPr>
            <p:ph type="title" idx="8"/>
          </p:nvPr>
        </p:nvSpPr>
        <p:spPr>
          <a:xfrm>
            <a:off x="5054850" y="3449987"/>
            <a:ext cx="953700" cy="104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bg1"/>
                </a:solidFill>
                <a:latin typeface="Elephant" panose="02020904090505020303" pitchFamily="18" charset="0"/>
              </a:rPr>
              <a:t>02</a:t>
            </a:r>
            <a:endParaRPr sz="4000" dirty="0">
              <a:solidFill>
                <a:schemeClr val="bg1"/>
              </a:solidFill>
              <a:latin typeface="Elephant" panose="02020904090505020303" pitchFamily="18" charset="0"/>
            </a:endParaRPr>
          </a:p>
        </p:txBody>
      </p:sp>
      <p:sp>
        <p:nvSpPr>
          <p:cNvPr id="337" name="Google Shape;337;p39"/>
          <p:cNvSpPr txBox="1">
            <a:spLocks noGrp="1"/>
          </p:cNvSpPr>
          <p:nvPr>
            <p:ph type="subTitle" idx="9"/>
          </p:nvPr>
        </p:nvSpPr>
        <p:spPr>
          <a:xfrm>
            <a:off x="6040563" y="3705582"/>
            <a:ext cx="28047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0" dirty="0" smtClean="0">
                <a:latin typeface="Elephant" panose="02020904090505020303" pitchFamily="18" charset="0"/>
              </a:rPr>
              <a:t>Slang</a:t>
            </a:r>
            <a:endParaRPr sz="3200" b="0" dirty="0">
              <a:latin typeface="Elephant" panose="02020904090505020303" pitchFamily="18" charset="0"/>
            </a:endParaRPr>
          </a:p>
        </p:txBody>
      </p:sp>
      <p:sp>
        <p:nvSpPr>
          <p:cNvPr id="341" name="Google Shape;341;p39"/>
          <p:cNvSpPr/>
          <p:nvPr/>
        </p:nvSpPr>
        <p:spPr>
          <a:xfrm>
            <a:off x="6999216" y="-192524"/>
            <a:ext cx="2309143" cy="953703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39"/>
          <p:cNvSpPr/>
          <p:nvPr/>
        </p:nvSpPr>
        <p:spPr>
          <a:xfrm rot="-6300124">
            <a:off x="7876007" y="615370"/>
            <a:ext cx="251542" cy="311389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39"/>
          <p:cNvSpPr/>
          <p:nvPr/>
        </p:nvSpPr>
        <p:spPr>
          <a:xfrm rot="1406445" flipH="1">
            <a:off x="122924" y="-156314"/>
            <a:ext cx="707857" cy="764820"/>
          </a:xfrm>
          <a:custGeom>
            <a:avLst/>
            <a:gdLst/>
            <a:ahLst/>
            <a:cxnLst/>
            <a:rect l="l" t="t" r="r" b="b"/>
            <a:pathLst>
              <a:path w="31427" h="33956" extrusionOk="0">
                <a:moveTo>
                  <a:pt x="7561" y="6021"/>
                </a:moveTo>
                <a:cubicBezTo>
                  <a:pt x="4014" y="10806"/>
                  <a:pt x="0" y="24580"/>
                  <a:pt x="12153" y="33956"/>
                </a:cubicBezTo>
                <a:lnTo>
                  <a:pt x="12153" y="33956"/>
                </a:lnTo>
                <a:cubicBezTo>
                  <a:pt x="12840" y="29557"/>
                  <a:pt x="16442" y="26505"/>
                  <a:pt x="20566" y="24828"/>
                </a:cubicBezTo>
                <a:cubicBezTo>
                  <a:pt x="20923" y="24718"/>
                  <a:pt x="21281" y="24580"/>
                  <a:pt x="21638" y="24443"/>
                </a:cubicBezTo>
                <a:lnTo>
                  <a:pt x="21666" y="24443"/>
                </a:lnTo>
                <a:lnTo>
                  <a:pt x="21666" y="24443"/>
                </a:lnTo>
                <a:cubicBezTo>
                  <a:pt x="30134" y="20759"/>
                  <a:pt x="31426" y="9321"/>
                  <a:pt x="24003" y="3849"/>
                </a:cubicBezTo>
                <a:cubicBezTo>
                  <a:pt x="18806" y="0"/>
                  <a:pt x="11355" y="853"/>
                  <a:pt x="7561" y="602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39"/>
          <p:cNvSpPr/>
          <p:nvPr/>
        </p:nvSpPr>
        <p:spPr>
          <a:xfrm rot="9899897">
            <a:off x="64936" y="403991"/>
            <a:ext cx="210902" cy="261080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" name="Прямая со стрелкой 10"/>
          <p:cNvCxnSpPr>
            <a:stCxn id="328" idx="3"/>
            <a:endCxn id="330" idx="1"/>
          </p:cNvCxnSpPr>
          <p:nvPr/>
        </p:nvCxnSpPr>
        <p:spPr>
          <a:xfrm flipV="1">
            <a:off x="4279106" y="1576986"/>
            <a:ext cx="687938" cy="99476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28" idx="3"/>
            <a:endCxn id="336" idx="1"/>
          </p:cNvCxnSpPr>
          <p:nvPr/>
        </p:nvCxnSpPr>
        <p:spPr>
          <a:xfrm>
            <a:off x="4279106" y="2571751"/>
            <a:ext cx="775744" cy="139843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2000" y="1164431"/>
            <a:ext cx="7380000" cy="2700338"/>
          </a:xfrm>
        </p:spPr>
        <p:txBody>
          <a:bodyPr/>
          <a:lstStyle/>
          <a:p>
            <a:pPr algn="just"/>
            <a:r>
              <a:rPr lang="en" sz="2000" dirty="0" smtClean="0">
                <a:latin typeface="Bookman Old Style" panose="02050604050505020204" pitchFamily="18" charset="0"/>
              </a:rPr>
              <a:t>Neologism</a:t>
            </a:r>
            <a:r>
              <a:rPr lang="en" sz="2000" b="0" dirty="0" smtClean="0">
                <a:latin typeface="Bookman Old Style" panose="02050604050505020204" pitchFamily="18" charset="0"/>
              </a:rPr>
              <a:t> – </a:t>
            </a:r>
            <a:r>
              <a:rPr lang="en-US" sz="2000" b="0" dirty="0" smtClean="0">
                <a:latin typeface="Bookman Old Style" panose="02050604050505020204" pitchFamily="18" charset="0"/>
              </a:rPr>
              <a:t>word </a:t>
            </a:r>
            <a:r>
              <a:rPr lang="en-US" sz="2000" b="0" dirty="0">
                <a:latin typeface="Bookman Old Style" panose="02050604050505020204" pitchFamily="18" charset="0"/>
              </a:rPr>
              <a:t>or phrase specially created for the name of a particular subject or expression of a new concept, linguistic innovation, individual lexical unit in its form and meaning or new, derived or not derived from the previous, meaning of a language unit added to an existing one that was not fixed dictionaries, which arises for communication, communicative acts, and is perceived by society as new for a certain period of </a:t>
            </a:r>
            <a:r>
              <a:rPr lang="en-US" sz="2000" b="0" dirty="0" smtClean="0">
                <a:latin typeface="Bookman Old Style" panose="02050604050505020204" pitchFamily="18" charset="0"/>
              </a:rPr>
              <a:t>time </a:t>
            </a:r>
            <a:endParaRPr lang="uk-UA" sz="2000" b="0" dirty="0">
              <a:solidFill>
                <a:srgbClr val="E4D09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2000" y="621477"/>
            <a:ext cx="73800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" sz="2000" b="1" dirty="0">
                <a:latin typeface="Bookman Old Style" panose="02050604050505020204" pitchFamily="18" charset="0"/>
              </a:rPr>
              <a:t>Neologism</a:t>
            </a:r>
            <a:r>
              <a:rPr lang="en" sz="2000" dirty="0">
                <a:latin typeface="Bookman Old Style" panose="02050604050505020204" pitchFamily="18" charset="0"/>
              </a:rPr>
              <a:t> – a new word or a </a:t>
            </a:r>
            <a:r>
              <a:rPr lang="en" sz="2000" dirty="0" smtClean="0">
                <a:latin typeface="Bookman Old Style" panose="02050604050505020204" pitchFamily="18" charset="0"/>
              </a:rPr>
              <a:t>phrase </a:t>
            </a:r>
            <a:r>
              <a:rPr lang="en" sz="2000" dirty="0" smtClean="0">
                <a:solidFill>
                  <a:srgbClr val="E4D090"/>
                </a:solidFill>
                <a:latin typeface="Bookman Old Style" panose="02050604050505020204" pitchFamily="18" charset="0"/>
              </a:rPr>
              <a:t>(general definition)</a:t>
            </a:r>
            <a:endParaRPr lang="uk-UA" sz="2000" dirty="0">
              <a:solidFill>
                <a:srgbClr val="E4D09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258" y="3736181"/>
            <a:ext cx="2146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E4D090"/>
                </a:solidFill>
                <a:latin typeface="Bookman Old Style" panose="02050604050505020204" pitchFamily="18" charset="0"/>
              </a:rPr>
              <a:t>(by Yu. </a:t>
            </a:r>
            <a:r>
              <a:rPr lang="en-US" sz="2000" dirty="0" err="1">
                <a:solidFill>
                  <a:srgbClr val="E4D090"/>
                </a:solidFill>
                <a:latin typeface="Bookman Old Style" panose="02050604050505020204" pitchFamily="18" charset="0"/>
              </a:rPr>
              <a:t>Zatsnyi</a:t>
            </a:r>
            <a:r>
              <a:rPr lang="en-US" sz="2000" dirty="0">
                <a:solidFill>
                  <a:srgbClr val="E4D090"/>
                </a:solidFill>
                <a:latin typeface="Bookman Old Style" panose="02050604050505020204" pitchFamily="18" charset="0"/>
              </a:rPr>
              <a:t>)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4705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44"/>
          <p:cNvSpPr txBox="1">
            <a:spLocks noGrp="1"/>
          </p:cNvSpPr>
          <p:nvPr>
            <p:ph type="body" idx="1"/>
          </p:nvPr>
        </p:nvSpPr>
        <p:spPr>
          <a:xfrm>
            <a:off x="889631" y="1285875"/>
            <a:ext cx="3528000" cy="30763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latin typeface="Bookman Old Style" panose="02050604050505020204" pitchFamily="18" charset="0"/>
              </a:rPr>
              <a:t>indicates a new reality;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latin typeface="Bookman Old Style" panose="02050604050505020204" pitchFamily="18" charset="0"/>
              </a:rPr>
              <a:t>has a sense of semantic novelty;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latin typeface="Bookman Old Style" panose="02050604050505020204" pitchFamily="18" charset="0"/>
              </a:rPr>
              <a:t>adds a new, connotative shade to a word;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latin typeface="Bookman Old Style" panose="02050604050505020204" pitchFamily="18" charset="0"/>
              </a:rPr>
              <a:t>is fixed or unfixed in dictionaries;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latin typeface="Bookman Old Style" panose="02050604050505020204" pitchFamily="18" charset="0"/>
              </a:rPr>
              <a:t>exists at a certain point in time in a particular language space.</a:t>
            </a:r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sp>
        <p:nvSpPr>
          <p:cNvPr id="393" name="Google Shape;393;p44"/>
          <p:cNvSpPr txBox="1">
            <a:spLocks noGrp="1"/>
          </p:cNvSpPr>
          <p:nvPr>
            <p:ph type="body" idx="2"/>
          </p:nvPr>
        </p:nvSpPr>
        <p:spPr>
          <a:xfrm>
            <a:off x="4726367" y="1285875"/>
            <a:ext cx="3528000" cy="30763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Bookman Old Style" panose="02050604050505020204" pitchFamily="18" charset="0"/>
              </a:rPr>
              <a:t>actual </a:t>
            </a:r>
            <a:r>
              <a:rPr lang="en-US" dirty="0" smtClean="0">
                <a:latin typeface="Bookman Old Style" panose="02050604050505020204" pitchFamily="18" charset="0"/>
              </a:rPr>
              <a:t>(colloquial) neologisms</a:t>
            </a:r>
          </a:p>
          <a:p>
            <a:pPr marL="0" indent="0" algn="just">
              <a:spcAft>
                <a:spcPts val="600"/>
              </a:spcAft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latin typeface="Bookman Old Style" panose="02050604050505020204" pitchFamily="18" charset="0"/>
              </a:rPr>
              <a:t>authorial </a:t>
            </a:r>
            <a:r>
              <a:rPr lang="en-US" dirty="0">
                <a:latin typeface="Bookman Old Style" panose="02050604050505020204" pitchFamily="18" charset="0"/>
              </a:rPr>
              <a:t>(stylistic) </a:t>
            </a:r>
            <a:r>
              <a:rPr lang="en-US" dirty="0" smtClean="0">
                <a:latin typeface="Bookman Old Style" panose="02050604050505020204" pitchFamily="18" charset="0"/>
              </a:rPr>
              <a:t>neologisms or </a:t>
            </a:r>
            <a:r>
              <a:rPr lang="en-US" dirty="0" err="1" smtClean="0">
                <a:latin typeface="Bookman Old Style" panose="02050604050505020204" pitchFamily="18" charset="0"/>
              </a:rPr>
              <a:t>occasionalisms</a:t>
            </a:r>
            <a:endParaRPr dirty="0"/>
          </a:p>
        </p:txBody>
      </p:sp>
      <p:sp>
        <p:nvSpPr>
          <p:cNvPr id="394" name="Google Shape;394;p44"/>
          <p:cNvSpPr txBox="1">
            <a:spLocks noGrp="1"/>
          </p:cNvSpPr>
          <p:nvPr>
            <p:ph type="title" idx="3"/>
          </p:nvPr>
        </p:nvSpPr>
        <p:spPr>
          <a:xfrm>
            <a:off x="1173881" y="475805"/>
            <a:ext cx="2959500" cy="42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0" dirty="0" smtClean="0">
                <a:latin typeface="Elephant" panose="02020904090505020303" pitchFamily="18" charset="0"/>
              </a:rPr>
              <a:t>Criteria: </a:t>
            </a:r>
            <a:endParaRPr sz="2800" b="0" dirty="0">
              <a:latin typeface="Elephant" panose="02020904090505020303" pitchFamily="18" charset="0"/>
            </a:endParaRPr>
          </a:p>
        </p:txBody>
      </p:sp>
      <p:sp>
        <p:nvSpPr>
          <p:cNvPr id="395" name="Google Shape;395;p44"/>
          <p:cNvSpPr txBox="1">
            <a:spLocks noGrp="1"/>
          </p:cNvSpPr>
          <p:nvPr>
            <p:ph type="title" idx="4"/>
          </p:nvPr>
        </p:nvSpPr>
        <p:spPr>
          <a:xfrm>
            <a:off x="5010617" y="475805"/>
            <a:ext cx="2959500" cy="42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0" dirty="0">
                <a:latin typeface="Elephant" panose="02020904090505020303" pitchFamily="18" charset="0"/>
              </a:rPr>
              <a:t>T</a:t>
            </a:r>
            <a:r>
              <a:rPr lang="en" sz="2800" b="0" dirty="0" smtClean="0">
                <a:latin typeface="Elephant" panose="02020904090505020303" pitchFamily="18" charset="0"/>
              </a:rPr>
              <a:t>ypes:</a:t>
            </a:r>
            <a:endParaRPr sz="2800" b="0" dirty="0">
              <a:latin typeface="Elephant" panose="020209040905050203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0"/>
          <p:cNvSpPr/>
          <p:nvPr/>
        </p:nvSpPr>
        <p:spPr>
          <a:xfrm>
            <a:off x="2621756" y="280850"/>
            <a:ext cx="3900488" cy="1921308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bg1">
              <a:lumMod val="9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40"/>
          <p:cNvSpPr txBox="1">
            <a:spLocks noGrp="1"/>
          </p:cNvSpPr>
          <p:nvPr>
            <p:ph type="title" idx="2"/>
          </p:nvPr>
        </p:nvSpPr>
        <p:spPr>
          <a:xfrm>
            <a:off x="2155175" y="720010"/>
            <a:ext cx="4833650" cy="104298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0" dirty="0" smtClean="0">
                <a:latin typeface="Elephant" panose="02020904090505020303" pitchFamily="18" charset="0"/>
              </a:rPr>
              <a:t>Social neologism</a:t>
            </a:r>
            <a:endParaRPr sz="4400" b="0" dirty="0">
              <a:latin typeface="Elephant" panose="02020904090505020303" pitchFamily="18" charset="0"/>
            </a:endParaRPr>
          </a:p>
        </p:txBody>
      </p:sp>
      <p:sp>
        <p:nvSpPr>
          <p:cNvPr id="352" name="Google Shape;352;p40"/>
          <p:cNvSpPr txBox="1">
            <a:spLocks noGrp="1"/>
          </p:cNvSpPr>
          <p:nvPr>
            <p:ph type="subTitle" idx="1"/>
          </p:nvPr>
        </p:nvSpPr>
        <p:spPr>
          <a:xfrm>
            <a:off x="612000" y="1928813"/>
            <a:ext cx="7920000" cy="14001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/>
            <a:r>
              <a:rPr lang="en-US" sz="2000" dirty="0" smtClean="0">
                <a:latin typeface="Bookman Old Style" panose="02050604050505020204" pitchFamily="18" charset="0"/>
              </a:rPr>
              <a:t>a subtype </a:t>
            </a:r>
            <a:r>
              <a:rPr lang="en-US" sz="2000" dirty="0">
                <a:latin typeface="Bookman Old Style" panose="02050604050505020204" pitchFamily="18" charset="0"/>
              </a:rPr>
              <a:t>of neologism; </a:t>
            </a:r>
            <a:endParaRPr lang="en-US" sz="2000" dirty="0" smtClean="0">
              <a:latin typeface="Bookman Old Style" panose="02050604050505020204" pitchFamily="18" charset="0"/>
            </a:endParaRPr>
          </a:p>
          <a:p>
            <a:pPr marL="0" lvl="0" indent="0" algn="just"/>
            <a:endParaRPr lang="en-US" sz="2000" dirty="0">
              <a:latin typeface="Bookman Old Style" panose="02050604050505020204" pitchFamily="18" charset="0"/>
            </a:endParaRPr>
          </a:p>
          <a:p>
            <a:pPr marL="0" lvl="0" indent="0" algn="just"/>
            <a:r>
              <a:rPr lang="en-US" sz="2000" dirty="0" smtClean="0">
                <a:latin typeface="Bookman Old Style" panose="02050604050505020204" pitchFamily="18" charset="0"/>
              </a:rPr>
              <a:t>a </a:t>
            </a:r>
            <a:r>
              <a:rPr lang="en-US" sz="2000" dirty="0">
                <a:latin typeface="Bookman Old Style" panose="02050604050505020204" pitchFamily="18" charset="0"/>
              </a:rPr>
              <a:t>new word, which denotes the concept of social character, gives a name to new features of </a:t>
            </a:r>
            <a:r>
              <a:rPr lang="en-US" sz="2000" dirty="0" smtClean="0">
                <a:latin typeface="Bookman Old Style" panose="02050604050505020204" pitchFamily="18" charset="0"/>
              </a:rPr>
              <a:t>a person, terms </a:t>
            </a:r>
            <a:r>
              <a:rPr lang="en-US" sz="2000" dirty="0">
                <a:latin typeface="Bookman Old Style" panose="02050604050505020204" pitchFamily="18" charset="0"/>
              </a:rPr>
              <a:t>that denote certain features of a person as an individual or society as a group of people, phenomena that characterize the phenomena and concepts associated with </a:t>
            </a:r>
            <a:r>
              <a:rPr lang="en-US" sz="2000" dirty="0" smtClean="0">
                <a:latin typeface="Bookman Old Style" panose="02050604050505020204" pitchFamily="18" charset="0"/>
              </a:rPr>
              <a:t>society.</a:t>
            </a:r>
            <a:endParaRPr sz="2000" dirty="0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orlage für Marketing mit Wellen von Slidesgo">
  <a:themeElements>
    <a:clrScheme name="Simple Light">
      <a:dk1>
        <a:srgbClr val="000000"/>
      </a:dk1>
      <a:lt1>
        <a:srgbClr val="FFFEF1"/>
      </a:lt1>
      <a:dk2>
        <a:srgbClr val="CADA7E"/>
      </a:dk2>
      <a:lt2>
        <a:srgbClr val="B7D1A5"/>
      </a:lt2>
      <a:accent1>
        <a:srgbClr val="F19C79"/>
      </a:accent1>
      <a:accent2>
        <a:srgbClr val="A44A3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1086</Words>
  <Application>Microsoft Office PowerPoint</Application>
  <PresentationFormat>Экран (16:9)</PresentationFormat>
  <Paragraphs>172</Paragraphs>
  <Slides>23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Arial</vt:lpstr>
      <vt:lpstr>Wingdings</vt:lpstr>
      <vt:lpstr>Times New Roman</vt:lpstr>
      <vt:lpstr>Anaheim</vt:lpstr>
      <vt:lpstr>Elephant</vt:lpstr>
      <vt:lpstr>Cabin</vt:lpstr>
      <vt:lpstr>Bookman Old Style</vt:lpstr>
      <vt:lpstr>Baloo Tammudu 2</vt:lpstr>
      <vt:lpstr>Vorlage für Marketing mit Wellen von Slidesgo</vt:lpstr>
      <vt:lpstr>Translation features  of new biased lexical units of modern discourse</vt:lpstr>
      <vt:lpstr>Презентация PowerPoint</vt:lpstr>
      <vt:lpstr>Презентация PowerPoint</vt:lpstr>
      <vt:lpstr>Презентация PowerPoint</vt:lpstr>
      <vt:lpstr>New biased lexis</vt:lpstr>
      <vt:lpstr>New biased lexis</vt:lpstr>
      <vt:lpstr>Neologism – word or phrase specially created for the name of a particular subject or expression of a new concept, linguistic innovation, individual lexical unit in its form and meaning or new, derived or not derived from the previous, meaning of a language unit added to an existing one that was not fixed dictionaries, which arises for communication, communicative acts, and is perceived by society as new for a certain period of time </vt:lpstr>
      <vt:lpstr>Criteria: </vt:lpstr>
      <vt:lpstr>Social neologism</vt:lpstr>
      <vt:lpstr>Slang</vt:lpstr>
      <vt:lpstr>The difference between slang and social neologism</vt:lpstr>
      <vt:lpstr>Negative connotation </vt:lpstr>
      <vt:lpstr>Main ways of translation  transcription transliteration loan translation</vt:lpstr>
      <vt:lpstr>ableism – ейблізм   ageism – ейджизм   youngism – янгізм   oldism – олдизм  cissexism – циссексизм colorism – колоризм   lookism – лукізм    heightism – хайтизм sizeism – сайсизм fattism – фаттизм  sexualism – сексуалізм  casteism – кастизм  speciesism – спесисізм  </vt:lpstr>
      <vt:lpstr>Презентация PowerPoint</vt:lpstr>
      <vt:lpstr>Additional ways of translation are modulation and descriptive translation.  For example, chubby chaser – поціновувач людей з формами.</vt:lpstr>
      <vt:lpstr>Euphemisms  as translation method</vt:lpstr>
      <vt:lpstr>Methodology of teching</vt:lpstr>
      <vt:lpstr>Set of exercises </vt:lpstr>
      <vt:lpstr>Презентация PowerPoint</vt:lpstr>
      <vt:lpstr>Exercise 5. Perform a written literary translation of a book fragment.  Please note that the fragment can contain specific mythology notions or slang.   Exercise 6. Group task (4 people). Prepare and hold an interview. Perform a consecutive translation.  Role-play: One person is a famous person in a sphere of choice (film industry, politics, activism or other), the second – an interview that likes to pose tricky questions, the other two – translators on each side.  </vt:lpstr>
      <vt:lpstr>General conclusions</vt:lpstr>
      <vt:lpstr>Thank you 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Translation features  of new biased lexical units of modern discourse</dc:title>
  <dc:creator>ПОЛЬЗОВАТЕЛЬ</dc:creator>
  <cp:lastModifiedBy>user</cp:lastModifiedBy>
  <cp:revision>18</cp:revision>
  <dcterms:modified xsi:type="dcterms:W3CDTF">2021-12-17T06:49:16Z</dcterms:modified>
</cp:coreProperties>
</file>