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56" r:id="rId2"/>
    <p:sldId id="275" r:id="rId3"/>
    <p:sldId id="257" r:id="rId4"/>
    <p:sldId id="274" r:id="rId5"/>
    <p:sldId id="269" r:id="rId6"/>
    <p:sldId id="272" r:id="rId7"/>
    <p:sldId id="273" r:id="rId8"/>
    <p:sldId id="271" r:id="rId9"/>
    <p:sldId id="270" r:id="rId10"/>
    <p:sldId id="276" r:id="rId11"/>
    <p:sldId id="259" r:id="rId12"/>
    <p:sldId id="265" r:id="rId13"/>
    <p:sldId id="268" r:id="rId14"/>
    <p:sldId id="267" r:id="rId15"/>
    <p:sldId id="264" r:id="rId16"/>
    <p:sldId id="266" r:id="rId17"/>
    <p:sldId id="263" r:id="rId18"/>
    <p:sldId id="258"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179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1448020891327978"/>
          <c:y val="1.8978151880007604E-2"/>
        </c:manualLayout>
      </c:layout>
      <c:overlay val="0"/>
      <c:spPr>
        <a:noFill/>
        <a:ln>
          <a:noFill/>
        </a:ln>
        <a:effectLst/>
      </c:spPr>
      <c:txPr>
        <a:bodyPr rot="0" spcFirstLastPara="1" vertOverflow="ellipsis" vert="horz" wrap="square" anchor="ctr" anchorCtr="1"/>
        <a:lstStyle/>
        <a:p>
          <a:pPr>
            <a:defRPr sz="1800" b="1" i="0" u="none" strike="noStrike" kern="1200" cap="all" spc="50" baseline="0">
              <a:solidFill>
                <a:schemeClr val="tx1">
                  <a:lumMod val="65000"/>
                  <a:lumOff val="35000"/>
                </a:schemeClr>
              </a:solidFill>
              <a:latin typeface="+mn-lt"/>
              <a:ea typeface="+mn-ea"/>
              <a:cs typeface="+mn-cs"/>
            </a:defRPr>
          </a:pPr>
          <a:endParaRPr lang="ru-RU"/>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Лист1!$B$1</c:f>
              <c:strCache>
                <c:ptCount val="1"/>
                <c:pt idx="0">
                  <c:v>Коли ви складаєте повідомлення про щось, виконуючи домашнє завдання, на що Ви спираєтесь?</c:v>
                </c:pt>
              </c:strCache>
            </c:strRef>
          </c:tx>
          <c:dPt>
            <c:idx val="0"/>
            <c:bubble3D val="0"/>
            <c:spPr>
              <a:solidFill>
                <a:schemeClr val="accent1"/>
              </a:solidFill>
              <a:ln w="19050">
                <a:solidFill>
                  <a:schemeClr val="lt1"/>
                </a:solidFill>
              </a:ln>
              <a:effectLst/>
              <a:sp3d contourW="19050">
                <a:contourClr>
                  <a:schemeClr val="lt1"/>
                </a:contourClr>
              </a:sp3d>
            </c:spPr>
            <c:extLst>
              <c:ext xmlns:c16="http://schemas.microsoft.com/office/drawing/2014/chart" uri="{C3380CC4-5D6E-409C-BE32-E72D297353CC}">
                <c16:uniqueId val="{00000001-5084-4A6B-B0DC-E91FF05245BA}"/>
              </c:ext>
            </c:extLst>
          </c:dPt>
          <c:dPt>
            <c:idx val="1"/>
            <c:bubble3D val="0"/>
            <c:spPr>
              <a:solidFill>
                <a:schemeClr val="accent2"/>
              </a:solidFill>
              <a:ln w="19050">
                <a:solidFill>
                  <a:schemeClr val="lt1"/>
                </a:solidFill>
              </a:ln>
              <a:effectLst/>
              <a:sp3d contourW="19050">
                <a:contourClr>
                  <a:schemeClr val="lt1"/>
                </a:contourClr>
              </a:sp3d>
            </c:spPr>
            <c:extLst>
              <c:ext xmlns:c16="http://schemas.microsoft.com/office/drawing/2014/chart" uri="{C3380CC4-5D6E-409C-BE32-E72D297353CC}">
                <c16:uniqueId val="{00000003-5084-4A6B-B0DC-E91FF05245BA}"/>
              </c:ext>
            </c:extLst>
          </c:dPt>
          <c:dPt>
            <c:idx val="2"/>
            <c:bubble3D val="0"/>
            <c:spPr>
              <a:solidFill>
                <a:schemeClr val="accent3"/>
              </a:solidFill>
              <a:ln w="19050">
                <a:solidFill>
                  <a:schemeClr val="lt1"/>
                </a:solidFill>
              </a:ln>
              <a:effectLst/>
              <a:sp3d contourW="19050">
                <a:contourClr>
                  <a:schemeClr val="lt1"/>
                </a:contourClr>
              </a:sp3d>
            </c:spPr>
            <c:extLst>
              <c:ext xmlns:c16="http://schemas.microsoft.com/office/drawing/2014/chart" uri="{C3380CC4-5D6E-409C-BE32-E72D297353CC}">
                <c16:uniqueId val="{00000005-5084-4A6B-B0DC-E91FF05245BA}"/>
              </c:ext>
            </c:extLst>
          </c:dPt>
          <c:dPt>
            <c:idx val="3"/>
            <c:bubble3D val="0"/>
            <c:spPr>
              <a:solidFill>
                <a:schemeClr val="accent4"/>
              </a:solidFill>
              <a:ln w="19050">
                <a:solidFill>
                  <a:schemeClr val="lt1"/>
                </a:solidFill>
              </a:ln>
              <a:effectLst/>
              <a:sp3d contourW="19050">
                <a:contourClr>
                  <a:schemeClr val="lt1"/>
                </a:contourClr>
              </a:sp3d>
            </c:spPr>
            <c:extLst>
              <c:ext xmlns:c16="http://schemas.microsoft.com/office/drawing/2014/chart" uri="{C3380CC4-5D6E-409C-BE32-E72D297353CC}">
                <c16:uniqueId val="{00000007-5084-4A6B-B0DC-E91FF05245BA}"/>
              </c:ext>
            </c:extLst>
          </c:dPt>
          <c:dPt>
            <c:idx val="4"/>
            <c:bubble3D val="0"/>
            <c:spPr>
              <a:solidFill>
                <a:schemeClr val="accent5"/>
              </a:solidFill>
              <a:ln w="19050">
                <a:solidFill>
                  <a:schemeClr val="lt1"/>
                </a:solidFill>
              </a:ln>
              <a:effectLst/>
              <a:sp3d contourW="19050">
                <a:contourClr>
                  <a:schemeClr val="lt1"/>
                </a:contourClr>
              </a:sp3d>
            </c:spPr>
            <c:extLst>
              <c:ext xmlns:c16="http://schemas.microsoft.com/office/drawing/2014/chart" uri="{C3380CC4-5D6E-409C-BE32-E72D297353CC}">
                <c16:uniqueId val="{00000009-5084-4A6B-B0DC-E91FF05245BA}"/>
              </c:ext>
            </c:extLst>
          </c:dPt>
          <c:dPt>
            <c:idx val="5"/>
            <c:bubble3D val="0"/>
            <c:spPr>
              <a:solidFill>
                <a:schemeClr val="accent6"/>
              </a:solidFill>
              <a:ln w="19050">
                <a:solidFill>
                  <a:schemeClr val="lt1"/>
                </a:solidFill>
              </a:ln>
              <a:effectLst/>
              <a:sp3d contourW="19050">
                <a:contourClr>
                  <a:schemeClr val="lt1"/>
                </a:contourClr>
              </a:sp3d>
            </c:spPr>
            <c:extLst>
              <c:ext xmlns:c16="http://schemas.microsoft.com/office/drawing/2014/chart" uri="{C3380CC4-5D6E-409C-BE32-E72D297353CC}">
                <c16:uniqueId val="{0000000B-5084-4A6B-B0DC-E91FF05245BA}"/>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ru-RU"/>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Лист1!$A$2:$A$7</c:f>
              <c:strCache>
                <c:ptCount val="4"/>
                <c:pt idx="0">
                  <c:v>На прочитаний раніше текст</c:v>
                </c:pt>
                <c:pt idx="1">
                  <c:v>На свої письмові твори</c:v>
                </c:pt>
                <c:pt idx="2">
                  <c:v>На текст, що слухав на заняття, в Інтернеті</c:v>
                </c:pt>
                <c:pt idx="3">
                  <c:v>Нічого не використовую, а складаю текст «з нуля»</c:v>
                </c:pt>
              </c:strCache>
            </c:strRef>
          </c:cat>
          <c:val>
            <c:numRef>
              <c:f>Лист1!$B$2:$B$7</c:f>
              <c:numCache>
                <c:formatCode>0%</c:formatCode>
                <c:ptCount val="6"/>
                <c:pt idx="0">
                  <c:v>0.12</c:v>
                </c:pt>
                <c:pt idx="1">
                  <c:v>0.06</c:v>
                </c:pt>
                <c:pt idx="2">
                  <c:v>0.23</c:v>
                </c:pt>
                <c:pt idx="3">
                  <c:v>0.59</c:v>
                </c:pt>
              </c:numCache>
            </c:numRef>
          </c:val>
          <c:extLst>
            <c:ext xmlns:c16="http://schemas.microsoft.com/office/drawing/2014/chart" uri="{C3380CC4-5D6E-409C-BE32-E72D297353CC}">
              <c16:uniqueId val="{0000000C-5084-4A6B-B0DC-E91FF05245BA}"/>
            </c:ext>
          </c:extLst>
        </c:ser>
        <c:dLbls>
          <c:dLblPos val="inEnd"/>
          <c:showLegendKey val="0"/>
          <c:showVal val="0"/>
          <c:showCatName val="0"/>
          <c:showSerName val="0"/>
          <c:showPercent val="1"/>
          <c:showBubbleSize val="0"/>
          <c:showLeaderLines val="1"/>
        </c:dLbls>
      </c:pie3DChart>
      <c:spPr>
        <a:noFill/>
        <a:ln>
          <a:noFill/>
        </a:ln>
        <a:effectLst/>
      </c:spPr>
    </c:plotArea>
    <c:legend>
      <c:legendPos val="t"/>
      <c:legendEntry>
        <c:idx val="4"/>
        <c:delete val="1"/>
      </c:legendEntry>
      <c:legendEntry>
        <c:idx val="5"/>
        <c:delete val="1"/>
      </c:legendEntry>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ru-RU"/>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baseline="0">
                <a:solidFill>
                  <a:schemeClr val="dk1">
                    <a:lumMod val="75000"/>
                    <a:lumOff val="25000"/>
                  </a:schemeClr>
                </a:solidFill>
                <a:latin typeface="+mn-lt"/>
                <a:ea typeface="+mn-ea"/>
                <a:cs typeface="+mn-cs"/>
              </a:defRPr>
            </a:pPr>
            <a:r>
              <a:rPr lang="ru-RU" sz="2000"/>
              <a:t>Що Вам найбільше допомагає у створенні спонтанного монологу?</a:t>
            </a:r>
          </a:p>
        </c:rich>
      </c:tx>
      <c:overlay val="0"/>
      <c:spPr>
        <a:noFill/>
        <a:ln>
          <a:noFill/>
        </a:ln>
        <a:effectLst/>
      </c:spPr>
      <c:txPr>
        <a:bodyPr rot="0" spcFirstLastPara="1" vertOverflow="ellipsis" vert="horz" wrap="square" anchor="ctr" anchorCtr="1"/>
        <a:lstStyle/>
        <a:p>
          <a:pPr>
            <a:defRPr sz="2000" b="1" i="0" u="none" strike="noStrike" kern="1200" baseline="0">
              <a:solidFill>
                <a:schemeClr val="dk1">
                  <a:lumMod val="75000"/>
                  <a:lumOff val="25000"/>
                </a:schemeClr>
              </a:solidFill>
              <a:latin typeface="+mn-lt"/>
              <a:ea typeface="+mn-ea"/>
              <a:cs typeface="+mn-cs"/>
            </a:defRPr>
          </a:pPr>
          <a:endParaRPr lang="ru-RU"/>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Лист1!$B$1</c:f>
              <c:strCache>
                <c:ptCount val="1"/>
                <c:pt idx="0">
                  <c:v>Що Вам найбільше допомагає у створенні спонтанного монологу?</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2F5A-4108-95E7-D13E70CFED52}"/>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2F5A-4108-95E7-D13E70CFED52}"/>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2F5A-4108-95E7-D13E70CFED52}"/>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2F5A-4108-95E7-D13E70CFED52}"/>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2F5A-4108-95E7-D13E70CFED52}"/>
              </c:ext>
            </c:extLst>
          </c:dPt>
          <c:dPt>
            <c:idx val="5"/>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B-2F5A-4108-95E7-D13E70CFED52}"/>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ru-RU"/>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Лист1!$A$2:$A$7</c:f>
              <c:strCache>
                <c:ptCount val="5"/>
                <c:pt idx="0">
                  <c:v>На прочитаний раніше текст</c:v>
                </c:pt>
                <c:pt idx="1">
                  <c:v>На свої письмові твори</c:v>
                </c:pt>
                <c:pt idx="2">
                  <c:v>На текст, що слухав на заняття, в Інтернеті</c:v>
                </c:pt>
                <c:pt idx="3">
                  <c:v>Текст, який раніше перекладав</c:v>
                </c:pt>
                <c:pt idx="4">
                  <c:v>Нічого не використовую, а складаю текст «з нуля»</c:v>
                </c:pt>
              </c:strCache>
            </c:strRef>
          </c:cat>
          <c:val>
            <c:numRef>
              <c:f>Лист1!$B$2:$B$7</c:f>
              <c:numCache>
                <c:formatCode>0%</c:formatCode>
                <c:ptCount val="6"/>
                <c:pt idx="0">
                  <c:v>0.18</c:v>
                </c:pt>
                <c:pt idx="1">
                  <c:v>0.06</c:v>
                </c:pt>
                <c:pt idx="2">
                  <c:v>0.17</c:v>
                </c:pt>
                <c:pt idx="3">
                  <c:v>0.06</c:v>
                </c:pt>
                <c:pt idx="4">
                  <c:v>0.53</c:v>
                </c:pt>
              </c:numCache>
            </c:numRef>
          </c:val>
          <c:extLst>
            <c:ext xmlns:c16="http://schemas.microsoft.com/office/drawing/2014/chart" uri="{C3380CC4-5D6E-409C-BE32-E72D297353CC}">
              <c16:uniqueId val="{0000000C-2F5A-4108-95E7-D13E70CFED52}"/>
            </c:ext>
          </c:extLst>
        </c:ser>
        <c:dLbls>
          <c:dLblPos val="ctr"/>
          <c:showLegendKey val="0"/>
          <c:showVal val="0"/>
          <c:showCatName val="0"/>
          <c:showSerName val="0"/>
          <c:showPercent val="1"/>
          <c:showBubbleSize val="0"/>
          <c:showLeaderLines val="1"/>
        </c:dLbls>
      </c:pie3DChart>
      <c:spPr>
        <a:noFill/>
        <a:ln>
          <a:noFill/>
        </a:ln>
        <a:effectLst/>
      </c:spPr>
    </c:plotArea>
    <c:legend>
      <c:legendPos val="r"/>
      <c:legendEntry>
        <c:idx val="5"/>
        <c:delete val="1"/>
      </c:legendEntry>
      <c:layout>
        <c:manualLayout>
          <c:xMode val="edge"/>
          <c:yMode val="edge"/>
          <c:x val="0.67913876295766062"/>
          <c:y val="0.38144760374778947"/>
          <c:w val="0.30907672525782764"/>
          <c:h val="0.31566083594392647"/>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400" b="0" i="0" u="none" strike="noStrike" kern="1200" baseline="0">
              <a:solidFill>
                <a:schemeClr val="dk1">
                  <a:lumMod val="75000"/>
                  <a:lumOff val="25000"/>
                </a:schemeClr>
              </a:solidFill>
              <a:latin typeface="+mn-lt"/>
              <a:ea typeface="+mn-ea"/>
              <a:cs typeface="+mn-cs"/>
            </a:defRPr>
          </a:pPr>
          <a:endParaRPr lang="ru-RU"/>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r>
              <a:rPr lang="ru-RU" sz="1800"/>
              <a:t>Розвитку яких видів іншомовної мовленнєвої діяльності сприяє складання усних монологічних висловлювань?</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endParaRPr lang="ru-RU"/>
        </a:p>
      </c:txPr>
    </c:title>
    <c:autoTitleDeleted val="0"/>
    <c:view3D>
      <c:rotX val="50"/>
      <c:rotY val="0"/>
      <c:depthPercent val="100"/>
      <c:rAngAx val="0"/>
      <c:perspective val="6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Лист1!$B$1</c:f>
              <c:strCache>
                <c:ptCount val="1"/>
                <c:pt idx="0">
                  <c:v>Розвитку яких видів іншомовної мовленнєвої діяльності сприяє складання усних монологічних висловлювань?</c:v>
                </c:pt>
              </c:strCache>
            </c:strRef>
          </c:tx>
          <c:dPt>
            <c:idx val="0"/>
            <c:bubble3D val="0"/>
            <c:spPr>
              <a:solidFill>
                <a:schemeClr val="accent1"/>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36F3-45B9-8B1A-3E5218AD2C7B}"/>
              </c:ext>
            </c:extLst>
          </c:dPt>
          <c:dPt>
            <c:idx val="1"/>
            <c:bubble3D val="0"/>
            <c:spPr>
              <a:solidFill>
                <a:schemeClr val="accent2"/>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36F3-45B9-8B1A-3E5218AD2C7B}"/>
              </c:ext>
            </c:extLst>
          </c:dPt>
          <c:dPt>
            <c:idx val="2"/>
            <c:bubble3D val="0"/>
            <c:spPr>
              <a:solidFill>
                <a:schemeClr val="accent3"/>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5-36F3-45B9-8B1A-3E5218AD2C7B}"/>
              </c:ext>
            </c:extLst>
          </c:dPt>
          <c:dPt>
            <c:idx val="3"/>
            <c:bubble3D val="0"/>
            <c:spPr>
              <a:solidFill>
                <a:schemeClr val="accent4"/>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7-36F3-45B9-8B1A-3E5218AD2C7B}"/>
              </c:ext>
            </c:extLst>
          </c:dPt>
          <c:dPt>
            <c:idx val="4"/>
            <c:bubble3D val="0"/>
            <c:spPr>
              <a:solidFill>
                <a:schemeClr val="accent5"/>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9-36F3-45B9-8B1A-3E5218AD2C7B}"/>
              </c:ext>
            </c:extLst>
          </c:dPt>
          <c:dPt>
            <c:idx val="5"/>
            <c:bubble3D val="0"/>
            <c:spPr>
              <a:solidFill>
                <a:schemeClr val="accent6"/>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B-36F3-45B9-8B1A-3E5218AD2C7B}"/>
              </c:ext>
            </c:extLst>
          </c:dPt>
          <c:dPt>
            <c:idx val="6"/>
            <c:bubble3D val="0"/>
            <c:spPr>
              <a:solidFill>
                <a:schemeClr val="accent1">
                  <a:lumMod val="60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D-36F3-45B9-8B1A-3E5218AD2C7B}"/>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ru-RU"/>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Лист1!$A$2:$A$8</c:f>
              <c:strCache>
                <c:ptCount val="5"/>
                <c:pt idx="0">
                  <c:v>Аудіювання</c:v>
                </c:pt>
                <c:pt idx="1">
                  <c:v>Читання</c:v>
                </c:pt>
                <c:pt idx="2">
                  <c:v>Письма</c:v>
                </c:pt>
                <c:pt idx="3">
                  <c:v>Діалогічного мовлення</c:v>
                </c:pt>
                <c:pt idx="4">
                  <c:v>Усіх зазначених</c:v>
                </c:pt>
              </c:strCache>
            </c:strRef>
          </c:cat>
          <c:val>
            <c:numRef>
              <c:f>Лист1!$B$2:$B$8</c:f>
              <c:numCache>
                <c:formatCode>0%</c:formatCode>
                <c:ptCount val="7"/>
                <c:pt idx="0">
                  <c:v>0.18</c:v>
                </c:pt>
                <c:pt idx="1">
                  <c:v>0.06</c:v>
                </c:pt>
                <c:pt idx="2">
                  <c:v>0.12</c:v>
                </c:pt>
                <c:pt idx="3">
                  <c:v>0.28999999999999998</c:v>
                </c:pt>
                <c:pt idx="4">
                  <c:v>0.35</c:v>
                </c:pt>
              </c:numCache>
            </c:numRef>
          </c:val>
          <c:extLst>
            <c:ext xmlns:c16="http://schemas.microsoft.com/office/drawing/2014/chart" uri="{C3380CC4-5D6E-409C-BE32-E72D297353CC}">
              <c16:uniqueId val="{0000000E-36F3-45B9-8B1A-3E5218AD2C7B}"/>
            </c:ext>
          </c:extLst>
        </c:ser>
        <c:dLbls>
          <c:dLblPos val="inEnd"/>
          <c:showLegendKey val="0"/>
          <c:showVal val="0"/>
          <c:showCatName val="0"/>
          <c:showSerName val="0"/>
          <c:showPercent val="1"/>
          <c:showBubbleSize val="0"/>
          <c:showLeaderLines val="1"/>
        </c:dLbls>
      </c:pie3DChart>
      <c:spPr>
        <a:noFill/>
        <a:ln>
          <a:noFill/>
        </a:ln>
        <a:effectLst/>
      </c:spPr>
    </c:plotArea>
    <c:legend>
      <c:legendPos val="b"/>
      <c:legendEntry>
        <c:idx val="5"/>
        <c:delete val="1"/>
      </c:legendEntry>
      <c:legendEntry>
        <c:idx val="6"/>
        <c:delete val="1"/>
      </c:legendEntry>
      <c:overlay val="0"/>
      <c:spPr>
        <a:solidFill>
          <a:schemeClr val="lt1">
            <a:alpha val="78000"/>
          </a:schemeClr>
        </a:solidFill>
        <a:ln>
          <a:noFill/>
        </a:ln>
        <a:effectLst/>
      </c:spPr>
      <c:txPr>
        <a:bodyPr rot="0" spcFirstLastPara="1" vertOverflow="ellipsis" vert="horz" wrap="square" anchor="ctr" anchorCtr="1"/>
        <a:lstStyle/>
        <a:p>
          <a:pPr>
            <a:defRPr sz="1800" b="0" i="0" u="none" strike="noStrike" kern="1200" baseline="0">
              <a:solidFill>
                <a:schemeClr val="dk1">
                  <a:lumMod val="65000"/>
                  <a:lumOff val="35000"/>
                </a:schemeClr>
              </a:solidFill>
              <a:latin typeface="+mn-lt"/>
              <a:ea typeface="+mn-ea"/>
              <a:cs typeface="+mn-cs"/>
            </a:defRPr>
          </a:pPr>
          <a:endParaRPr lang="ru-RU"/>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ata8.xml.rels><?xml version="1.0" encoding="UTF-8" standalone="yes"?>
<Relationships xmlns="http://schemas.openxmlformats.org/package/2006/relationships"><Relationship Id="rId1" Type="http://schemas.openxmlformats.org/officeDocument/2006/relationships/image" Target="../media/image15.jpg"/></Relationships>
</file>

<file path=ppt/diagrams/_rels/data9.xml.rels><?xml version="1.0" encoding="UTF-8" standalone="yes"?>
<Relationships xmlns="http://schemas.openxmlformats.org/package/2006/relationships"><Relationship Id="rId1" Type="http://schemas.openxmlformats.org/officeDocument/2006/relationships/image" Target="../media/image16.jp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F3E26-51F2-48FF-8082-C9EE2475CD52}"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FD350A38-7F5B-4D45-AC7B-EC89A500606E}">
      <dgm:prSet custT="1"/>
      <dgm:spPr/>
      <dgm:t>
        <a:bodyPr/>
        <a:lstStyle/>
        <a:p>
          <a:pPr algn="l"/>
          <a:r>
            <a:rPr lang="en-US" sz="1600" b="1" dirty="0"/>
            <a:t>The purpose</a:t>
          </a:r>
          <a:r>
            <a:rPr lang="en-US" sz="1600" dirty="0"/>
            <a:t> of the qualification paper is to investigate the dichotomy of monologue speech and types of other speech activities in foreign language teaching, its </a:t>
          </a:r>
          <a:r>
            <a:rPr lang="en-US" sz="1600" b="1" dirty="0"/>
            <a:t>tasks </a:t>
          </a:r>
          <a:r>
            <a:rPr lang="en-US" sz="1600" dirty="0"/>
            <a:t>are: </a:t>
          </a:r>
        </a:p>
      </dgm:t>
    </dgm:pt>
    <dgm:pt modelId="{3FF5F42C-4E06-4104-A97D-6B413D95B41A}" type="parTrans" cxnId="{DEC6920C-4C23-4C5D-8C2E-12C97B86D51C}">
      <dgm:prSet/>
      <dgm:spPr/>
      <dgm:t>
        <a:bodyPr/>
        <a:lstStyle/>
        <a:p>
          <a:endParaRPr lang="en-US" sz="1400"/>
        </a:p>
      </dgm:t>
    </dgm:pt>
    <dgm:pt modelId="{2AED68B1-3281-4BFD-9E38-47AC80B8A629}" type="sibTrans" cxnId="{DEC6920C-4C23-4C5D-8C2E-12C97B86D51C}">
      <dgm:prSet/>
      <dgm:spPr/>
      <dgm:t>
        <a:bodyPr/>
        <a:lstStyle/>
        <a:p>
          <a:endParaRPr lang="en-US" sz="1400"/>
        </a:p>
      </dgm:t>
    </dgm:pt>
    <dgm:pt modelId="{38A2985D-B88D-4DF0-8C50-355CBEF28F2C}">
      <dgm:prSet custT="1"/>
      <dgm:spPr/>
      <dgm:t>
        <a:bodyPr/>
        <a:lstStyle/>
        <a:p>
          <a:pPr algn="l"/>
          <a:r>
            <a:rPr lang="en-US" sz="1400" dirty="0"/>
            <a:t>to analyze the scientific and theoretical sources dealing with students’ speech activity at foreign language lesson;</a:t>
          </a:r>
        </a:p>
      </dgm:t>
    </dgm:pt>
    <dgm:pt modelId="{323128BA-83B0-4B29-8D4C-BEA08EF8D82C}" type="parTrans" cxnId="{254BE612-0C4D-4A67-9BF9-359E4515A9C0}">
      <dgm:prSet/>
      <dgm:spPr/>
      <dgm:t>
        <a:bodyPr/>
        <a:lstStyle/>
        <a:p>
          <a:endParaRPr lang="en-US" sz="1400"/>
        </a:p>
      </dgm:t>
    </dgm:pt>
    <dgm:pt modelId="{0458EE84-34D7-442B-8FD1-DD5D2BC7D979}" type="sibTrans" cxnId="{254BE612-0C4D-4A67-9BF9-359E4515A9C0}">
      <dgm:prSet/>
      <dgm:spPr/>
      <dgm:t>
        <a:bodyPr/>
        <a:lstStyle/>
        <a:p>
          <a:endParaRPr lang="en-US" sz="1400"/>
        </a:p>
      </dgm:t>
    </dgm:pt>
    <dgm:pt modelId="{DB7A14F6-52F6-4859-AFC7-EEC41D2550B2}">
      <dgm:prSet custT="1"/>
      <dgm:spPr/>
      <dgm:t>
        <a:bodyPr/>
        <a:lstStyle/>
        <a:p>
          <a:pPr algn="l"/>
          <a:r>
            <a:rPr lang="en-US" sz="1400" dirty="0"/>
            <a:t>to determine the essence of the competence approach in teaching to speak;</a:t>
          </a:r>
        </a:p>
      </dgm:t>
    </dgm:pt>
    <dgm:pt modelId="{EC75A27E-3545-4DF6-8306-CFCF19BC7498}" type="parTrans" cxnId="{DE85DBD6-A922-4011-9ED1-9B993E690CD6}">
      <dgm:prSet/>
      <dgm:spPr/>
      <dgm:t>
        <a:bodyPr/>
        <a:lstStyle/>
        <a:p>
          <a:endParaRPr lang="en-US" sz="1400"/>
        </a:p>
      </dgm:t>
    </dgm:pt>
    <dgm:pt modelId="{D7036A8E-9FD4-4288-812F-5326AAF292D5}" type="sibTrans" cxnId="{DE85DBD6-A922-4011-9ED1-9B993E690CD6}">
      <dgm:prSet/>
      <dgm:spPr/>
      <dgm:t>
        <a:bodyPr/>
        <a:lstStyle/>
        <a:p>
          <a:endParaRPr lang="en-US" sz="1400"/>
        </a:p>
      </dgm:t>
    </dgm:pt>
    <dgm:pt modelId="{D45A285B-1280-4657-B92C-2411E28B8592}">
      <dgm:prSet custT="1"/>
      <dgm:spPr/>
      <dgm:t>
        <a:bodyPr/>
        <a:lstStyle/>
        <a:p>
          <a:pPr algn="l"/>
          <a:r>
            <a:rPr lang="en-US" sz="1400" dirty="0"/>
            <a:t>to distinguish the peculiarities of organizing the process of developing speech skills and habits;</a:t>
          </a:r>
        </a:p>
      </dgm:t>
    </dgm:pt>
    <dgm:pt modelId="{3C345048-609C-4159-B9DD-79E890F4DF95}" type="parTrans" cxnId="{36388F27-27EE-4381-9DF5-A6AFD514D18A}">
      <dgm:prSet/>
      <dgm:spPr/>
      <dgm:t>
        <a:bodyPr/>
        <a:lstStyle/>
        <a:p>
          <a:endParaRPr lang="en-US" sz="1400"/>
        </a:p>
      </dgm:t>
    </dgm:pt>
    <dgm:pt modelId="{647AEA7A-78BF-4E76-90CD-B15CE39FB9C5}" type="sibTrans" cxnId="{36388F27-27EE-4381-9DF5-A6AFD514D18A}">
      <dgm:prSet/>
      <dgm:spPr/>
      <dgm:t>
        <a:bodyPr/>
        <a:lstStyle/>
        <a:p>
          <a:endParaRPr lang="en-US" sz="1400"/>
        </a:p>
      </dgm:t>
    </dgm:pt>
    <dgm:pt modelId="{CAE23238-A3F1-4E5A-95A5-F8C3B9709FBB}">
      <dgm:prSet custT="1"/>
      <dgm:spPr/>
      <dgm:t>
        <a:bodyPr/>
        <a:lstStyle/>
        <a:p>
          <a:pPr algn="l"/>
          <a:r>
            <a:rPr lang="en-US" sz="1400" dirty="0"/>
            <a:t>to reveal the ways of complex teaching the monologue in the interaction of receptive and productive foreign speech activities;</a:t>
          </a:r>
        </a:p>
      </dgm:t>
    </dgm:pt>
    <dgm:pt modelId="{6BD1515C-7031-4192-8625-9C348D6194AD}" type="parTrans" cxnId="{8E89A865-04B6-49CB-A3CF-6966E2E1CC0B}">
      <dgm:prSet/>
      <dgm:spPr/>
      <dgm:t>
        <a:bodyPr/>
        <a:lstStyle/>
        <a:p>
          <a:endParaRPr lang="en-US" sz="1400"/>
        </a:p>
      </dgm:t>
    </dgm:pt>
    <dgm:pt modelId="{341FC108-9102-43CE-B736-72400210F51D}" type="sibTrans" cxnId="{8E89A865-04B6-49CB-A3CF-6966E2E1CC0B}">
      <dgm:prSet/>
      <dgm:spPr/>
      <dgm:t>
        <a:bodyPr/>
        <a:lstStyle/>
        <a:p>
          <a:endParaRPr lang="en-US" sz="1400"/>
        </a:p>
      </dgm:t>
    </dgm:pt>
    <dgm:pt modelId="{ECB74AC3-5CB8-44B2-A6C0-2E52CA711F2A}">
      <dgm:prSet custT="1"/>
      <dgm:spPr/>
      <dgm:t>
        <a:bodyPr/>
        <a:lstStyle/>
        <a:p>
          <a:pPr algn="l"/>
          <a:r>
            <a:rPr lang="en-US" sz="1400" dirty="0"/>
            <a:t>to suggest the application of “integration” of the speech activities at foreign language lessons in the process of developing the communicative competence in monologue speech.</a:t>
          </a:r>
        </a:p>
      </dgm:t>
    </dgm:pt>
    <dgm:pt modelId="{89F10D18-4E18-4BBE-84DA-0A32810B06C3}" type="parTrans" cxnId="{941A273F-A7B9-4C94-8039-9C5466C5A856}">
      <dgm:prSet/>
      <dgm:spPr/>
      <dgm:t>
        <a:bodyPr/>
        <a:lstStyle/>
        <a:p>
          <a:endParaRPr lang="en-US" sz="1400"/>
        </a:p>
      </dgm:t>
    </dgm:pt>
    <dgm:pt modelId="{459E3F8F-2B1D-4C0A-8C01-17F953CCA8FD}" type="sibTrans" cxnId="{941A273F-A7B9-4C94-8039-9C5466C5A856}">
      <dgm:prSet/>
      <dgm:spPr/>
      <dgm:t>
        <a:bodyPr/>
        <a:lstStyle/>
        <a:p>
          <a:endParaRPr lang="en-US" sz="1400"/>
        </a:p>
      </dgm:t>
    </dgm:pt>
    <dgm:pt modelId="{EE2435A7-4CBA-420B-9270-B0A42870220C}" type="pres">
      <dgm:prSet presAssocID="{ADCF3E26-51F2-48FF-8082-C9EE2475CD52}" presName="root" presStyleCnt="0">
        <dgm:presLayoutVars>
          <dgm:dir/>
          <dgm:resizeHandles val="exact"/>
        </dgm:presLayoutVars>
      </dgm:prSet>
      <dgm:spPr/>
    </dgm:pt>
    <dgm:pt modelId="{9CD19A9D-FE1B-4AC7-9668-E461147D8DD0}" type="pres">
      <dgm:prSet presAssocID="{FD350A38-7F5B-4D45-AC7B-EC89A500606E}" presName="compNode" presStyleCnt="0"/>
      <dgm:spPr/>
    </dgm:pt>
    <dgm:pt modelId="{2BE3CD12-4235-4017-B4B7-9FB78AE274CE}" type="pres">
      <dgm:prSet presAssocID="{FD350A38-7F5B-4D45-AC7B-EC89A500606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E412EBD2-CD40-4D7F-AC1E-29CE475ABADE}" type="pres">
      <dgm:prSet presAssocID="{FD350A38-7F5B-4D45-AC7B-EC89A500606E}" presName="spaceRect" presStyleCnt="0"/>
      <dgm:spPr/>
    </dgm:pt>
    <dgm:pt modelId="{AE13AE63-C706-4F9F-8218-5EFAFCD95CA9}" type="pres">
      <dgm:prSet presAssocID="{FD350A38-7F5B-4D45-AC7B-EC89A500606E}" presName="textRect" presStyleLbl="revTx" presStyleIdx="0" presStyleCnt="6">
        <dgm:presLayoutVars>
          <dgm:chMax val="1"/>
          <dgm:chPref val="1"/>
        </dgm:presLayoutVars>
      </dgm:prSet>
      <dgm:spPr/>
    </dgm:pt>
    <dgm:pt modelId="{A8592D92-E68C-4E1A-9E66-4D701489F0F3}" type="pres">
      <dgm:prSet presAssocID="{2AED68B1-3281-4BFD-9E38-47AC80B8A629}" presName="sibTrans" presStyleCnt="0"/>
      <dgm:spPr/>
    </dgm:pt>
    <dgm:pt modelId="{8BBF2098-5ED6-4711-A849-0C54056A966A}" type="pres">
      <dgm:prSet presAssocID="{38A2985D-B88D-4DF0-8C50-355CBEF28F2C}" presName="compNode" presStyleCnt="0"/>
      <dgm:spPr/>
    </dgm:pt>
    <dgm:pt modelId="{605B271D-F780-48E5-97BB-A2BE9335EBA0}" type="pres">
      <dgm:prSet presAssocID="{38A2985D-B88D-4DF0-8C50-355CBEF28F2C}"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403FE64B-D2FD-454A-9786-8DAAD69DFEC4}" type="pres">
      <dgm:prSet presAssocID="{38A2985D-B88D-4DF0-8C50-355CBEF28F2C}" presName="spaceRect" presStyleCnt="0"/>
      <dgm:spPr/>
    </dgm:pt>
    <dgm:pt modelId="{2C6D5863-FA3D-486E-BA07-0A87A24D05AA}" type="pres">
      <dgm:prSet presAssocID="{38A2985D-B88D-4DF0-8C50-355CBEF28F2C}" presName="textRect" presStyleLbl="revTx" presStyleIdx="1" presStyleCnt="6">
        <dgm:presLayoutVars>
          <dgm:chMax val="1"/>
          <dgm:chPref val="1"/>
        </dgm:presLayoutVars>
      </dgm:prSet>
      <dgm:spPr/>
    </dgm:pt>
    <dgm:pt modelId="{EA29DCD9-9B39-45FA-B8EA-738ABB665467}" type="pres">
      <dgm:prSet presAssocID="{0458EE84-34D7-442B-8FD1-DD5D2BC7D979}" presName="sibTrans" presStyleCnt="0"/>
      <dgm:spPr/>
    </dgm:pt>
    <dgm:pt modelId="{50744F01-7D78-4B6B-AD13-33E698F98EB9}" type="pres">
      <dgm:prSet presAssocID="{DB7A14F6-52F6-4859-AFC7-EEC41D2550B2}" presName="compNode" presStyleCnt="0"/>
      <dgm:spPr/>
    </dgm:pt>
    <dgm:pt modelId="{658EB3EB-54B7-4173-86AF-A72FC172706D}" type="pres">
      <dgm:prSet presAssocID="{DB7A14F6-52F6-4859-AFC7-EEC41D2550B2}"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ight Bulb and Gear"/>
        </a:ext>
      </dgm:extLst>
    </dgm:pt>
    <dgm:pt modelId="{2D12B9B5-39C8-4E88-A72D-9E30F1A22FE7}" type="pres">
      <dgm:prSet presAssocID="{DB7A14F6-52F6-4859-AFC7-EEC41D2550B2}" presName="spaceRect" presStyleCnt="0"/>
      <dgm:spPr/>
    </dgm:pt>
    <dgm:pt modelId="{A87FDA5E-1E43-4E96-86E6-64763F7E1B0A}" type="pres">
      <dgm:prSet presAssocID="{DB7A14F6-52F6-4859-AFC7-EEC41D2550B2}" presName="textRect" presStyleLbl="revTx" presStyleIdx="2" presStyleCnt="6">
        <dgm:presLayoutVars>
          <dgm:chMax val="1"/>
          <dgm:chPref val="1"/>
        </dgm:presLayoutVars>
      </dgm:prSet>
      <dgm:spPr/>
    </dgm:pt>
    <dgm:pt modelId="{560FAC1E-390D-4B23-A31B-B103F26E971A}" type="pres">
      <dgm:prSet presAssocID="{D7036A8E-9FD4-4288-812F-5326AAF292D5}" presName="sibTrans" presStyleCnt="0"/>
      <dgm:spPr/>
    </dgm:pt>
    <dgm:pt modelId="{080034CA-0FF9-4CE5-8B4D-A5DB972C120C}" type="pres">
      <dgm:prSet presAssocID="{D45A285B-1280-4657-B92C-2411E28B8592}" presName="compNode" presStyleCnt="0"/>
      <dgm:spPr/>
    </dgm:pt>
    <dgm:pt modelId="{C8880B43-0AD5-4538-B2B5-7471575F326F}" type="pres">
      <dgm:prSet presAssocID="{D45A285B-1280-4657-B92C-2411E28B8592}"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erson with Idea"/>
        </a:ext>
      </dgm:extLst>
    </dgm:pt>
    <dgm:pt modelId="{4D24870C-E852-494A-9069-FDA7D44299E2}" type="pres">
      <dgm:prSet presAssocID="{D45A285B-1280-4657-B92C-2411E28B8592}" presName="spaceRect" presStyleCnt="0"/>
      <dgm:spPr/>
    </dgm:pt>
    <dgm:pt modelId="{19F53998-4C9B-45C4-B405-43DABEA2F5D2}" type="pres">
      <dgm:prSet presAssocID="{D45A285B-1280-4657-B92C-2411E28B8592}" presName="textRect" presStyleLbl="revTx" presStyleIdx="3" presStyleCnt="6">
        <dgm:presLayoutVars>
          <dgm:chMax val="1"/>
          <dgm:chPref val="1"/>
        </dgm:presLayoutVars>
      </dgm:prSet>
      <dgm:spPr/>
    </dgm:pt>
    <dgm:pt modelId="{0D4BB67D-F113-4332-8AD1-EA1A733613AA}" type="pres">
      <dgm:prSet presAssocID="{647AEA7A-78BF-4E76-90CD-B15CE39FB9C5}" presName="sibTrans" presStyleCnt="0"/>
      <dgm:spPr/>
    </dgm:pt>
    <dgm:pt modelId="{200AD471-B555-464E-82DB-46ABCE0857E5}" type="pres">
      <dgm:prSet presAssocID="{CAE23238-A3F1-4E5A-95A5-F8C3B9709FBB}" presName="compNode" presStyleCnt="0"/>
      <dgm:spPr/>
    </dgm:pt>
    <dgm:pt modelId="{E4159A75-88A7-42BE-9F2C-E46E4DBCC0A9}" type="pres">
      <dgm:prSet presAssocID="{CAE23238-A3F1-4E5A-95A5-F8C3B9709FBB}"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ser Network"/>
        </a:ext>
      </dgm:extLst>
    </dgm:pt>
    <dgm:pt modelId="{DD23E142-B087-44AC-9CC9-247ADF58C9AA}" type="pres">
      <dgm:prSet presAssocID="{CAE23238-A3F1-4E5A-95A5-F8C3B9709FBB}" presName="spaceRect" presStyleCnt="0"/>
      <dgm:spPr/>
    </dgm:pt>
    <dgm:pt modelId="{CC0351F8-7061-40BF-B3BF-E6D038196C7F}" type="pres">
      <dgm:prSet presAssocID="{CAE23238-A3F1-4E5A-95A5-F8C3B9709FBB}" presName="textRect" presStyleLbl="revTx" presStyleIdx="4" presStyleCnt="6">
        <dgm:presLayoutVars>
          <dgm:chMax val="1"/>
          <dgm:chPref val="1"/>
        </dgm:presLayoutVars>
      </dgm:prSet>
      <dgm:spPr/>
    </dgm:pt>
    <dgm:pt modelId="{566564EE-465E-48A2-B10E-0624B202DC3B}" type="pres">
      <dgm:prSet presAssocID="{341FC108-9102-43CE-B736-72400210F51D}" presName="sibTrans" presStyleCnt="0"/>
      <dgm:spPr/>
    </dgm:pt>
    <dgm:pt modelId="{327FBBBF-DB34-4212-A9BD-AB1F9FF62632}" type="pres">
      <dgm:prSet presAssocID="{ECB74AC3-5CB8-44B2-A6C0-2E52CA711F2A}" presName="compNode" presStyleCnt="0"/>
      <dgm:spPr/>
    </dgm:pt>
    <dgm:pt modelId="{F2D78600-4E4A-4B7A-A5D4-DF277D058CF4}" type="pres">
      <dgm:prSet presAssocID="{ECB74AC3-5CB8-44B2-A6C0-2E52CA711F2A}"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Board Room"/>
        </a:ext>
      </dgm:extLst>
    </dgm:pt>
    <dgm:pt modelId="{AD2C8CE3-C4B1-4D82-86B3-541331BC3B33}" type="pres">
      <dgm:prSet presAssocID="{ECB74AC3-5CB8-44B2-A6C0-2E52CA711F2A}" presName="spaceRect" presStyleCnt="0"/>
      <dgm:spPr/>
    </dgm:pt>
    <dgm:pt modelId="{30A23FCC-2409-426E-A950-5A8F79865035}" type="pres">
      <dgm:prSet presAssocID="{ECB74AC3-5CB8-44B2-A6C0-2E52CA711F2A}" presName="textRect" presStyleLbl="revTx" presStyleIdx="5" presStyleCnt="6" custScaleX="193280" custScaleY="138460">
        <dgm:presLayoutVars>
          <dgm:chMax val="1"/>
          <dgm:chPref val="1"/>
        </dgm:presLayoutVars>
      </dgm:prSet>
      <dgm:spPr/>
    </dgm:pt>
  </dgm:ptLst>
  <dgm:cxnLst>
    <dgm:cxn modelId="{94D28509-E59B-4E05-BD62-C2DB359F7812}" type="presOf" srcId="{CAE23238-A3F1-4E5A-95A5-F8C3B9709FBB}" destId="{CC0351F8-7061-40BF-B3BF-E6D038196C7F}" srcOrd="0" destOrd="0" presId="urn:microsoft.com/office/officeart/2018/2/layout/IconLabelList"/>
    <dgm:cxn modelId="{DEC6920C-4C23-4C5D-8C2E-12C97B86D51C}" srcId="{ADCF3E26-51F2-48FF-8082-C9EE2475CD52}" destId="{FD350A38-7F5B-4D45-AC7B-EC89A500606E}" srcOrd="0" destOrd="0" parTransId="{3FF5F42C-4E06-4104-A97D-6B413D95B41A}" sibTransId="{2AED68B1-3281-4BFD-9E38-47AC80B8A629}"/>
    <dgm:cxn modelId="{254BE612-0C4D-4A67-9BF9-359E4515A9C0}" srcId="{ADCF3E26-51F2-48FF-8082-C9EE2475CD52}" destId="{38A2985D-B88D-4DF0-8C50-355CBEF28F2C}" srcOrd="1" destOrd="0" parTransId="{323128BA-83B0-4B29-8D4C-BEA08EF8D82C}" sibTransId="{0458EE84-34D7-442B-8FD1-DD5D2BC7D979}"/>
    <dgm:cxn modelId="{1F9CE217-B484-4467-965B-A071F6B6BF95}" type="presOf" srcId="{38A2985D-B88D-4DF0-8C50-355CBEF28F2C}" destId="{2C6D5863-FA3D-486E-BA07-0A87A24D05AA}" srcOrd="0" destOrd="0" presId="urn:microsoft.com/office/officeart/2018/2/layout/IconLabelList"/>
    <dgm:cxn modelId="{36388F27-27EE-4381-9DF5-A6AFD514D18A}" srcId="{ADCF3E26-51F2-48FF-8082-C9EE2475CD52}" destId="{D45A285B-1280-4657-B92C-2411E28B8592}" srcOrd="3" destOrd="0" parTransId="{3C345048-609C-4159-B9DD-79E890F4DF95}" sibTransId="{647AEA7A-78BF-4E76-90CD-B15CE39FB9C5}"/>
    <dgm:cxn modelId="{D3DF013F-D3E9-4B8F-B124-20C39AEEE191}" type="presOf" srcId="{ADCF3E26-51F2-48FF-8082-C9EE2475CD52}" destId="{EE2435A7-4CBA-420B-9270-B0A42870220C}" srcOrd="0" destOrd="0" presId="urn:microsoft.com/office/officeart/2018/2/layout/IconLabelList"/>
    <dgm:cxn modelId="{941A273F-A7B9-4C94-8039-9C5466C5A856}" srcId="{ADCF3E26-51F2-48FF-8082-C9EE2475CD52}" destId="{ECB74AC3-5CB8-44B2-A6C0-2E52CA711F2A}" srcOrd="5" destOrd="0" parTransId="{89F10D18-4E18-4BBE-84DA-0A32810B06C3}" sibTransId="{459E3F8F-2B1D-4C0A-8C01-17F953CCA8FD}"/>
    <dgm:cxn modelId="{14D21D64-2F0F-452B-B8EF-000CC5D8FCAD}" type="presOf" srcId="{D45A285B-1280-4657-B92C-2411E28B8592}" destId="{19F53998-4C9B-45C4-B405-43DABEA2F5D2}" srcOrd="0" destOrd="0" presId="urn:microsoft.com/office/officeart/2018/2/layout/IconLabelList"/>
    <dgm:cxn modelId="{8E89A865-04B6-49CB-A3CF-6966E2E1CC0B}" srcId="{ADCF3E26-51F2-48FF-8082-C9EE2475CD52}" destId="{CAE23238-A3F1-4E5A-95A5-F8C3B9709FBB}" srcOrd="4" destOrd="0" parTransId="{6BD1515C-7031-4192-8625-9C348D6194AD}" sibTransId="{341FC108-9102-43CE-B736-72400210F51D}"/>
    <dgm:cxn modelId="{605D326E-37A1-4E2B-9CD0-594ACCA6C4E4}" type="presOf" srcId="{DB7A14F6-52F6-4859-AFC7-EEC41D2550B2}" destId="{A87FDA5E-1E43-4E96-86E6-64763F7E1B0A}" srcOrd="0" destOrd="0" presId="urn:microsoft.com/office/officeart/2018/2/layout/IconLabelList"/>
    <dgm:cxn modelId="{10117951-327A-4BAD-AEBA-BC8326306962}" type="presOf" srcId="{ECB74AC3-5CB8-44B2-A6C0-2E52CA711F2A}" destId="{30A23FCC-2409-426E-A950-5A8F79865035}" srcOrd="0" destOrd="0" presId="urn:microsoft.com/office/officeart/2018/2/layout/IconLabelList"/>
    <dgm:cxn modelId="{7C3FFF83-726F-4119-A0C5-E16D517A8DA7}" type="presOf" srcId="{FD350A38-7F5B-4D45-AC7B-EC89A500606E}" destId="{AE13AE63-C706-4F9F-8218-5EFAFCD95CA9}" srcOrd="0" destOrd="0" presId="urn:microsoft.com/office/officeart/2018/2/layout/IconLabelList"/>
    <dgm:cxn modelId="{DE85DBD6-A922-4011-9ED1-9B993E690CD6}" srcId="{ADCF3E26-51F2-48FF-8082-C9EE2475CD52}" destId="{DB7A14F6-52F6-4859-AFC7-EEC41D2550B2}" srcOrd="2" destOrd="0" parTransId="{EC75A27E-3545-4DF6-8306-CFCF19BC7498}" sibTransId="{D7036A8E-9FD4-4288-812F-5326AAF292D5}"/>
    <dgm:cxn modelId="{FA564C09-D782-4B77-8EBD-559EF0EB528E}" type="presParOf" srcId="{EE2435A7-4CBA-420B-9270-B0A42870220C}" destId="{9CD19A9D-FE1B-4AC7-9668-E461147D8DD0}" srcOrd="0" destOrd="0" presId="urn:microsoft.com/office/officeart/2018/2/layout/IconLabelList"/>
    <dgm:cxn modelId="{10E2EB79-AE61-4F34-A195-D5C99F3D11E5}" type="presParOf" srcId="{9CD19A9D-FE1B-4AC7-9668-E461147D8DD0}" destId="{2BE3CD12-4235-4017-B4B7-9FB78AE274CE}" srcOrd="0" destOrd="0" presId="urn:microsoft.com/office/officeart/2018/2/layout/IconLabelList"/>
    <dgm:cxn modelId="{C26D6726-5BDA-4F9A-8FFF-67B4D13EE99D}" type="presParOf" srcId="{9CD19A9D-FE1B-4AC7-9668-E461147D8DD0}" destId="{E412EBD2-CD40-4D7F-AC1E-29CE475ABADE}" srcOrd="1" destOrd="0" presId="urn:microsoft.com/office/officeart/2018/2/layout/IconLabelList"/>
    <dgm:cxn modelId="{0A8EBAC9-B10A-446D-8668-3CBDC8A151C9}" type="presParOf" srcId="{9CD19A9D-FE1B-4AC7-9668-E461147D8DD0}" destId="{AE13AE63-C706-4F9F-8218-5EFAFCD95CA9}" srcOrd="2" destOrd="0" presId="urn:microsoft.com/office/officeart/2018/2/layout/IconLabelList"/>
    <dgm:cxn modelId="{3F6DDCC1-C87D-4FBD-A130-E29798A0C747}" type="presParOf" srcId="{EE2435A7-4CBA-420B-9270-B0A42870220C}" destId="{A8592D92-E68C-4E1A-9E66-4D701489F0F3}" srcOrd="1" destOrd="0" presId="urn:microsoft.com/office/officeart/2018/2/layout/IconLabelList"/>
    <dgm:cxn modelId="{A6425F4C-DABD-49B0-AA37-4D07504365C8}" type="presParOf" srcId="{EE2435A7-4CBA-420B-9270-B0A42870220C}" destId="{8BBF2098-5ED6-4711-A849-0C54056A966A}" srcOrd="2" destOrd="0" presId="urn:microsoft.com/office/officeart/2018/2/layout/IconLabelList"/>
    <dgm:cxn modelId="{BC7ECC4D-541D-4FE4-8582-E6DFD47E2326}" type="presParOf" srcId="{8BBF2098-5ED6-4711-A849-0C54056A966A}" destId="{605B271D-F780-48E5-97BB-A2BE9335EBA0}" srcOrd="0" destOrd="0" presId="urn:microsoft.com/office/officeart/2018/2/layout/IconLabelList"/>
    <dgm:cxn modelId="{E03697AD-A6B1-406E-A350-E1C9D30B7F04}" type="presParOf" srcId="{8BBF2098-5ED6-4711-A849-0C54056A966A}" destId="{403FE64B-D2FD-454A-9786-8DAAD69DFEC4}" srcOrd="1" destOrd="0" presId="urn:microsoft.com/office/officeart/2018/2/layout/IconLabelList"/>
    <dgm:cxn modelId="{5068B2FB-C397-4ED2-A866-B2EF5A72076E}" type="presParOf" srcId="{8BBF2098-5ED6-4711-A849-0C54056A966A}" destId="{2C6D5863-FA3D-486E-BA07-0A87A24D05AA}" srcOrd="2" destOrd="0" presId="urn:microsoft.com/office/officeart/2018/2/layout/IconLabelList"/>
    <dgm:cxn modelId="{5F0DDCB5-E5BB-41A0-8C5E-6D1030ADEC42}" type="presParOf" srcId="{EE2435A7-4CBA-420B-9270-B0A42870220C}" destId="{EA29DCD9-9B39-45FA-B8EA-738ABB665467}" srcOrd="3" destOrd="0" presId="urn:microsoft.com/office/officeart/2018/2/layout/IconLabelList"/>
    <dgm:cxn modelId="{AB63486E-D035-4A6C-B556-45FC36C37F07}" type="presParOf" srcId="{EE2435A7-4CBA-420B-9270-B0A42870220C}" destId="{50744F01-7D78-4B6B-AD13-33E698F98EB9}" srcOrd="4" destOrd="0" presId="urn:microsoft.com/office/officeart/2018/2/layout/IconLabelList"/>
    <dgm:cxn modelId="{9F6AC06B-DD2E-490B-BEEA-640A9A469A0E}" type="presParOf" srcId="{50744F01-7D78-4B6B-AD13-33E698F98EB9}" destId="{658EB3EB-54B7-4173-86AF-A72FC172706D}" srcOrd="0" destOrd="0" presId="urn:microsoft.com/office/officeart/2018/2/layout/IconLabelList"/>
    <dgm:cxn modelId="{59C6FC01-7A4E-496F-B733-B1C9229090AB}" type="presParOf" srcId="{50744F01-7D78-4B6B-AD13-33E698F98EB9}" destId="{2D12B9B5-39C8-4E88-A72D-9E30F1A22FE7}" srcOrd="1" destOrd="0" presId="urn:microsoft.com/office/officeart/2018/2/layout/IconLabelList"/>
    <dgm:cxn modelId="{F4EA0CB3-B33C-4D98-9FA6-737CCCE4908B}" type="presParOf" srcId="{50744F01-7D78-4B6B-AD13-33E698F98EB9}" destId="{A87FDA5E-1E43-4E96-86E6-64763F7E1B0A}" srcOrd="2" destOrd="0" presId="urn:microsoft.com/office/officeart/2018/2/layout/IconLabelList"/>
    <dgm:cxn modelId="{8AB07077-0EE4-4DED-AE1C-09BE6FD0202D}" type="presParOf" srcId="{EE2435A7-4CBA-420B-9270-B0A42870220C}" destId="{560FAC1E-390D-4B23-A31B-B103F26E971A}" srcOrd="5" destOrd="0" presId="urn:microsoft.com/office/officeart/2018/2/layout/IconLabelList"/>
    <dgm:cxn modelId="{BF2101A8-11EA-4896-8AF7-5E81AE9AF0EF}" type="presParOf" srcId="{EE2435A7-4CBA-420B-9270-B0A42870220C}" destId="{080034CA-0FF9-4CE5-8B4D-A5DB972C120C}" srcOrd="6" destOrd="0" presId="urn:microsoft.com/office/officeart/2018/2/layout/IconLabelList"/>
    <dgm:cxn modelId="{A42F70A2-4A5A-482D-B858-A80307F936C6}" type="presParOf" srcId="{080034CA-0FF9-4CE5-8B4D-A5DB972C120C}" destId="{C8880B43-0AD5-4538-B2B5-7471575F326F}" srcOrd="0" destOrd="0" presId="urn:microsoft.com/office/officeart/2018/2/layout/IconLabelList"/>
    <dgm:cxn modelId="{09A70DB8-C664-46EF-8EA7-F3A75C6C62F2}" type="presParOf" srcId="{080034CA-0FF9-4CE5-8B4D-A5DB972C120C}" destId="{4D24870C-E852-494A-9069-FDA7D44299E2}" srcOrd="1" destOrd="0" presId="urn:microsoft.com/office/officeart/2018/2/layout/IconLabelList"/>
    <dgm:cxn modelId="{FE7B0259-DADE-4DA8-9FB5-C0B3B9BC0FEF}" type="presParOf" srcId="{080034CA-0FF9-4CE5-8B4D-A5DB972C120C}" destId="{19F53998-4C9B-45C4-B405-43DABEA2F5D2}" srcOrd="2" destOrd="0" presId="urn:microsoft.com/office/officeart/2018/2/layout/IconLabelList"/>
    <dgm:cxn modelId="{E7F03CD4-C240-4D00-9316-A88A81F634E2}" type="presParOf" srcId="{EE2435A7-4CBA-420B-9270-B0A42870220C}" destId="{0D4BB67D-F113-4332-8AD1-EA1A733613AA}" srcOrd="7" destOrd="0" presId="urn:microsoft.com/office/officeart/2018/2/layout/IconLabelList"/>
    <dgm:cxn modelId="{784A4363-5506-4DA8-8983-718DC9B76A48}" type="presParOf" srcId="{EE2435A7-4CBA-420B-9270-B0A42870220C}" destId="{200AD471-B555-464E-82DB-46ABCE0857E5}" srcOrd="8" destOrd="0" presId="urn:microsoft.com/office/officeart/2018/2/layout/IconLabelList"/>
    <dgm:cxn modelId="{EB429DBD-D798-483E-A0BF-C94438C254D7}" type="presParOf" srcId="{200AD471-B555-464E-82DB-46ABCE0857E5}" destId="{E4159A75-88A7-42BE-9F2C-E46E4DBCC0A9}" srcOrd="0" destOrd="0" presId="urn:microsoft.com/office/officeart/2018/2/layout/IconLabelList"/>
    <dgm:cxn modelId="{773D756E-5564-4DCA-B582-E3F0FE51ACFB}" type="presParOf" srcId="{200AD471-B555-464E-82DB-46ABCE0857E5}" destId="{DD23E142-B087-44AC-9CC9-247ADF58C9AA}" srcOrd="1" destOrd="0" presId="urn:microsoft.com/office/officeart/2018/2/layout/IconLabelList"/>
    <dgm:cxn modelId="{B8EE9EF2-88A2-47F6-A999-0DAE1440A94A}" type="presParOf" srcId="{200AD471-B555-464E-82DB-46ABCE0857E5}" destId="{CC0351F8-7061-40BF-B3BF-E6D038196C7F}" srcOrd="2" destOrd="0" presId="urn:microsoft.com/office/officeart/2018/2/layout/IconLabelList"/>
    <dgm:cxn modelId="{007DCFC9-5DE4-4F93-84FC-76026B50F2FA}" type="presParOf" srcId="{EE2435A7-4CBA-420B-9270-B0A42870220C}" destId="{566564EE-465E-48A2-B10E-0624B202DC3B}" srcOrd="9" destOrd="0" presId="urn:microsoft.com/office/officeart/2018/2/layout/IconLabelList"/>
    <dgm:cxn modelId="{ED6B065A-FA10-42F3-9C7E-E3C45C5ACE68}" type="presParOf" srcId="{EE2435A7-4CBA-420B-9270-B0A42870220C}" destId="{327FBBBF-DB34-4212-A9BD-AB1F9FF62632}" srcOrd="10" destOrd="0" presId="urn:microsoft.com/office/officeart/2018/2/layout/IconLabelList"/>
    <dgm:cxn modelId="{A1BCFBBF-4880-41E9-B965-5A8E56324E9C}" type="presParOf" srcId="{327FBBBF-DB34-4212-A9BD-AB1F9FF62632}" destId="{F2D78600-4E4A-4B7A-A5D4-DF277D058CF4}" srcOrd="0" destOrd="0" presId="urn:microsoft.com/office/officeart/2018/2/layout/IconLabelList"/>
    <dgm:cxn modelId="{3C4DCDE7-B6DB-4091-8CE1-A8D7DFCCE7DF}" type="presParOf" srcId="{327FBBBF-DB34-4212-A9BD-AB1F9FF62632}" destId="{AD2C8CE3-C4B1-4D82-86B3-541331BC3B33}" srcOrd="1" destOrd="0" presId="urn:microsoft.com/office/officeart/2018/2/layout/IconLabelList"/>
    <dgm:cxn modelId="{DDFDD481-312B-4286-9656-EB92146899D1}" type="presParOf" srcId="{327FBBBF-DB34-4212-A9BD-AB1F9FF62632}" destId="{30A23FCC-2409-426E-A950-5A8F79865035}"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B327C2E-BF19-4E24-AC78-68B9D11B8F26}" type="doc">
      <dgm:prSet loTypeId="urn:microsoft.com/office/officeart/2005/8/layout/radial3" loCatId="relationship" qsTypeId="urn:microsoft.com/office/officeart/2005/8/quickstyle/simple1" qsCatId="simple" csTypeId="urn:microsoft.com/office/officeart/2005/8/colors/accent1_5" csCatId="accent1" phldr="1"/>
      <dgm:spPr/>
      <dgm:t>
        <a:bodyPr/>
        <a:lstStyle/>
        <a:p>
          <a:endParaRPr lang="ru-RU"/>
        </a:p>
      </dgm:t>
    </dgm:pt>
    <dgm:pt modelId="{7565898B-CCCD-4D28-98D4-94917CD3A8E5}">
      <dgm:prSet phldrT="[Текст]"/>
      <dgm:spPr/>
      <dgm:t>
        <a:bodyPr/>
        <a:lstStyle/>
        <a:p>
          <a:r>
            <a:rPr lang="en-US" dirty="0"/>
            <a:t>Monologue speech</a:t>
          </a:r>
          <a:endParaRPr lang="ru-RU" dirty="0"/>
        </a:p>
      </dgm:t>
    </dgm:pt>
    <dgm:pt modelId="{BF465021-6D93-41EB-B428-F3E1029DCEF7}" type="parTrans" cxnId="{DEBF6A8A-B8B1-4613-92C6-2EAB3CFE5FA2}">
      <dgm:prSet/>
      <dgm:spPr/>
      <dgm:t>
        <a:bodyPr/>
        <a:lstStyle/>
        <a:p>
          <a:endParaRPr lang="ru-RU"/>
        </a:p>
      </dgm:t>
    </dgm:pt>
    <dgm:pt modelId="{C214D58F-D54F-47D5-9848-AE0A702A28C5}" type="sibTrans" cxnId="{DEBF6A8A-B8B1-4613-92C6-2EAB3CFE5FA2}">
      <dgm:prSet/>
      <dgm:spPr/>
      <dgm:t>
        <a:bodyPr/>
        <a:lstStyle/>
        <a:p>
          <a:endParaRPr lang="ru-RU"/>
        </a:p>
      </dgm:t>
    </dgm:pt>
    <dgm:pt modelId="{84C0521D-8FC8-4752-BA72-6B929C560822}">
      <dgm:prSet phldrT="[Текст]"/>
      <dgm:spPr/>
      <dgm:t>
        <a:bodyPr/>
        <a:lstStyle/>
        <a:p>
          <a:r>
            <a:rPr lang="en-US" dirty="0"/>
            <a:t>Listening</a:t>
          </a:r>
          <a:endParaRPr lang="ru-RU" dirty="0"/>
        </a:p>
      </dgm:t>
    </dgm:pt>
    <dgm:pt modelId="{1CBAC21A-64F8-47EC-95AF-4105A9E91798}" type="parTrans" cxnId="{3DEE67A1-696D-4057-ADFD-4C50FC3F68E2}">
      <dgm:prSet/>
      <dgm:spPr/>
      <dgm:t>
        <a:bodyPr/>
        <a:lstStyle/>
        <a:p>
          <a:endParaRPr lang="ru-RU"/>
        </a:p>
      </dgm:t>
    </dgm:pt>
    <dgm:pt modelId="{8ABA1120-FADA-4463-8943-C7B207CFD262}" type="sibTrans" cxnId="{3DEE67A1-696D-4057-ADFD-4C50FC3F68E2}">
      <dgm:prSet/>
      <dgm:spPr/>
      <dgm:t>
        <a:bodyPr/>
        <a:lstStyle/>
        <a:p>
          <a:endParaRPr lang="ru-RU"/>
        </a:p>
      </dgm:t>
    </dgm:pt>
    <dgm:pt modelId="{0E023B42-201E-4615-BE7B-56D0D06A5128}">
      <dgm:prSet phldrT="[Текст]"/>
      <dgm:spPr/>
      <dgm:t>
        <a:bodyPr/>
        <a:lstStyle/>
        <a:p>
          <a:r>
            <a:rPr lang="en-US" dirty="0"/>
            <a:t>Reading</a:t>
          </a:r>
          <a:endParaRPr lang="ru-RU" dirty="0"/>
        </a:p>
      </dgm:t>
    </dgm:pt>
    <dgm:pt modelId="{B832CAED-DE03-4509-A981-5B0B0B51D384}" type="parTrans" cxnId="{CAF081E2-5EF2-4113-AF8E-921154E8B8F3}">
      <dgm:prSet/>
      <dgm:spPr/>
      <dgm:t>
        <a:bodyPr/>
        <a:lstStyle/>
        <a:p>
          <a:endParaRPr lang="ru-RU"/>
        </a:p>
      </dgm:t>
    </dgm:pt>
    <dgm:pt modelId="{075F9527-8B97-4EB5-9DB0-872F9681FEA9}" type="sibTrans" cxnId="{CAF081E2-5EF2-4113-AF8E-921154E8B8F3}">
      <dgm:prSet/>
      <dgm:spPr/>
      <dgm:t>
        <a:bodyPr/>
        <a:lstStyle/>
        <a:p>
          <a:endParaRPr lang="ru-RU"/>
        </a:p>
      </dgm:t>
    </dgm:pt>
    <dgm:pt modelId="{B7A7A823-ABDB-4CAA-8616-0145C80458C6}">
      <dgm:prSet phldrT="[Текст]"/>
      <dgm:spPr/>
      <dgm:t>
        <a:bodyPr/>
        <a:lstStyle/>
        <a:p>
          <a:r>
            <a:rPr lang="en-US" dirty="0"/>
            <a:t>Writing</a:t>
          </a:r>
          <a:endParaRPr lang="ru-RU" dirty="0"/>
        </a:p>
      </dgm:t>
    </dgm:pt>
    <dgm:pt modelId="{25841E50-6F39-4C1E-AED4-9D06205B922B}" type="parTrans" cxnId="{926DACC9-293C-4DE1-9541-847B911F0F4E}">
      <dgm:prSet/>
      <dgm:spPr/>
      <dgm:t>
        <a:bodyPr/>
        <a:lstStyle/>
        <a:p>
          <a:endParaRPr lang="ru-RU"/>
        </a:p>
      </dgm:t>
    </dgm:pt>
    <dgm:pt modelId="{75CD9003-DA1E-458A-82CA-8F63DBBBE35D}" type="sibTrans" cxnId="{926DACC9-293C-4DE1-9541-847B911F0F4E}">
      <dgm:prSet/>
      <dgm:spPr/>
      <dgm:t>
        <a:bodyPr/>
        <a:lstStyle/>
        <a:p>
          <a:endParaRPr lang="ru-RU"/>
        </a:p>
      </dgm:t>
    </dgm:pt>
    <dgm:pt modelId="{113F8722-95EA-4844-B176-52D881E7DD8E}">
      <dgm:prSet phldrT="[Текст]"/>
      <dgm:spPr/>
      <dgm:t>
        <a:bodyPr/>
        <a:lstStyle/>
        <a:p>
          <a:r>
            <a:rPr lang="en-US" dirty="0"/>
            <a:t>Dialogue speech</a:t>
          </a:r>
          <a:endParaRPr lang="ru-RU" dirty="0"/>
        </a:p>
      </dgm:t>
    </dgm:pt>
    <dgm:pt modelId="{23175CA1-7E4C-4620-911E-CB154E23FAF7}" type="parTrans" cxnId="{D4F314ED-A8C7-4D96-AD5D-BA20612FB591}">
      <dgm:prSet/>
      <dgm:spPr/>
      <dgm:t>
        <a:bodyPr/>
        <a:lstStyle/>
        <a:p>
          <a:endParaRPr lang="ru-RU"/>
        </a:p>
      </dgm:t>
    </dgm:pt>
    <dgm:pt modelId="{39C2D53C-9CB0-48BE-BF7A-43EF68C360AE}" type="sibTrans" cxnId="{D4F314ED-A8C7-4D96-AD5D-BA20612FB591}">
      <dgm:prSet/>
      <dgm:spPr/>
      <dgm:t>
        <a:bodyPr/>
        <a:lstStyle/>
        <a:p>
          <a:endParaRPr lang="ru-RU"/>
        </a:p>
      </dgm:t>
    </dgm:pt>
    <dgm:pt modelId="{A6748952-BC5B-4AF1-BF16-DBE9DBB0F80E}">
      <dgm:prSet/>
      <dgm:spPr/>
      <dgm:t>
        <a:bodyPr/>
        <a:lstStyle/>
        <a:p>
          <a:r>
            <a:rPr lang="en-US" dirty="0"/>
            <a:t>Translation</a:t>
          </a:r>
          <a:endParaRPr lang="ru-RU" dirty="0"/>
        </a:p>
      </dgm:t>
    </dgm:pt>
    <dgm:pt modelId="{B0108FAA-2C5A-4E3C-BB44-1440397F99E0}" type="parTrans" cxnId="{1F772423-C300-4EAF-9607-EC07A9091AC4}">
      <dgm:prSet/>
      <dgm:spPr/>
      <dgm:t>
        <a:bodyPr/>
        <a:lstStyle/>
        <a:p>
          <a:endParaRPr lang="ru-RU"/>
        </a:p>
      </dgm:t>
    </dgm:pt>
    <dgm:pt modelId="{76FC6BD9-55F5-431A-9680-0E3821EB11EA}" type="sibTrans" cxnId="{1F772423-C300-4EAF-9607-EC07A9091AC4}">
      <dgm:prSet/>
      <dgm:spPr/>
      <dgm:t>
        <a:bodyPr/>
        <a:lstStyle/>
        <a:p>
          <a:endParaRPr lang="ru-RU"/>
        </a:p>
      </dgm:t>
    </dgm:pt>
    <dgm:pt modelId="{1D71A567-87EC-48BD-9FA0-D71FA05D47D3}" type="pres">
      <dgm:prSet presAssocID="{5B327C2E-BF19-4E24-AC78-68B9D11B8F26}" presName="composite" presStyleCnt="0">
        <dgm:presLayoutVars>
          <dgm:chMax val="1"/>
          <dgm:dir/>
          <dgm:resizeHandles val="exact"/>
        </dgm:presLayoutVars>
      </dgm:prSet>
      <dgm:spPr/>
    </dgm:pt>
    <dgm:pt modelId="{E59B99A5-1A3F-42FA-A25C-6BFB952DB500}" type="pres">
      <dgm:prSet presAssocID="{5B327C2E-BF19-4E24-AC78-68B9D11B8F26}" presName="radial" presStyleCnt="0">
        <dgm:presLayoutVars>
          <dgm:animLvl val="ctr"/>
        </dgm:presLayoutVars>
      </dgm:prSet>
      <dgm:spPr/>
    </dgm:pt>
    <dgm:pt modelId="{3469B630-625A-4368-BD42-475A795A9965}" type="pres">
      <dgm:prSet presAssocID="{7565898B-CCCD-4D28-98D4-94917CD3A8E5}" presName="centerShape" presStyleLbl="vennNode1" presStyleIdx="0" presStyleCnt="6" custLinFactNeighborX="1278" custLinFactNeighborY="-2666"/>
      <dgm:spPr/>
    </dgm:pt>
    <dgm:pt modelId="{2AB4FD9E-52D0-4E94-9FF3-14901BF668EC}" type="pres">
      <dgm:prSet presAssocID="{84C0521D-8FC8-4752-BA72-6B929C560822}" presName="node" presStyleLbl="vennNode1" presStyleIdx="1" presStyleCnt="6">
        <dgm:presLayoutVars>
          <dgm:bulletEnabled val="1"/>
        </dgm:presLayoutVars>
      </dgm:prSet>
      <dgm:spPr/>
    </dgm:pt>
    <dgm:pt modelId="{DF39D533-571C-4310-AFC9-87E29A19DFF1}" type="pres">
      <dgm:prSet presAssocID="{0E023B42-201E-4615-BE7B-56D0D06A5128}" presName="node" presStyleLbl="vennNode1" presStyleIdx="2" presStyleCnt="6">
        <dgm:presLayoutVars>
          <dgm:bulletEnabled val="1"/>
        </dgm:presLayoutVars>
      </dgm:prSet>
      <dgm:spPr/>
    </dgm:pt>
    <dgm:pt modelId="{A33BD7AF-C715-4CF1-8F6D-AC7C6351FCCF}" type="pres">
      <dgm:prSet presAssocID="{B7A7A823-ABDB-4CAA-8616-0145C80458C6}" presName="node" presStyleLbl="vennNode1" presStyleIdx="3" presStyleCnt="6">
        <dgm:presLayoutVars>
          <dgm:bulletEnabled val="1"/>
        </dgm:presLayoutVars>
      </dgm:prSet>
      <dgm:spPr/>
    </dgm:pt>
    <dgm:pt modelId="{F3AEF447-6CAD-4F99-B657-93D591F719A1}" type="pres">
      <dgm:prSet presAssocID="{113F8722-95EA-4844-B176-52D881E7DD8E}" presName="node" presStyleLbl="vennNode1" presStyleIdx="4" presStyleCnt="6">
        <dgm:presLayoutVars>
          <dgm:bulletEnabled val="1"/>
        </dgm:presLayoutVars>
      </dgm:prSet>
      <dgm:spPr/>
    </dgm:pt>
    <dgm:pt modelId="{149D55F9-F3F6-461D-AF09-A8DBDEB63DD4}" type="pres">
      <dgm:prSet presAssocID="{A6748952-BC5B-4AF1-BF16-DBE9DBB0F80E}" presName="node" presStyleLbl="vennNode1" presStyleIdx="5" presStyleCnt="6">
        <dgm:presLayoutVars>
          <dgm:bulletEnabled val="1"/>
        </dgm:presLayoutVars>
      </dgm:prSet>
      <dgm:spPr/>
    </dgm:pt>
  </dgm:ptLst>
  <dgm:cxnLst>
    <dgm:cxn modelId="{B92C9F01-396B-45ED-8A74-13F1B892956E}" type="presOf" srcId="{A6748952-BC5B-4AF1-BF16-DBE9DBB0F80E}" destId="{149D55F9-F3F6-461D-AF09-A8DBDEB63DD4}" srcOrd="0" destOrd="0" presId="urn:microsoft.com/office/officeart/2005/8/layout/radial3"/>
    <dgm:cxn modelId="{E078B51E-F0C8-449F-B4CF-14DACF60E946}" type="presOf" srcId="{113F8722-95EA-4844-B176-52D881E7DD8E}" destId="{F3AEF447-6CAD-4F99-B657-93D591F719A1}" srcOrd="0" destOrd="0" presId="urn:microsoft.com/office/officeart/2005/8/layout/radial3"/>
    <dgm:cxn modelId="{1F772423-C300-4EAF-9607-EC07A9091AC4}" srcId="{7565898B-CCCD-4D28-98D4-94917CD3A8E5}" destId="{A6748952-BC5B-4AF1-BF16-DBE9DBB0F80E}" srcOrd="4" destOrd="0" parTransId="{B0108FAA-2C5A-4E3C-BB44-1440397F99E0}" sibTransId="{76FC6BD9-55F5-431A-9680-0E3821EB11EA}"/>
    <dgm:cxn modelId="{12ADE25F-1991-4F4B-B308-72B9099AA657}" type="presOf" srcId="{7565898B-CCCD-4D28-98D4-94917CD3A8E5}" destId="{3469B630-625A-4368-BD42-475A795A9965}" srcOrd="0" destOrd="0" presId="urn:microsoft.com/office/officeart/2005/8/layout/radial3"/>
    <dgm:cxn modelId="{DEBF6A8A-B8B1-4613-92C6-2EAB3CFE5FA2}" srcId="{5B327C2E-BF19-4E24-AC78-68B9D11B8F26}" destId="{7565898B-CCCD-4D28-98D4-94917CD3A8E5}" srcOrd="0" destOrd="0" parTransId="{BF465021-6D93-41EB-B428-F3E1029DCEF7}" sibTransId="{C214D58F-D54F-47D5-9848-AE0A702A28C5}"/>
    <dgm:cxn modelId="{7A2B158C-3A1D-46DD-8FD2-0E9A91124BE1}" type="presOf" srcId="{0E023B42-201E-4615-BE7B-56D0D06A5128}" destId="{DF39D533-571C-4310-AFC9-87E29A19DFF1}" srcOrd="0" destOrd="0" presId="urn:microsoft.com/office/officeart/2005/8/layout/radial3"/>
    <dgm:cxn modelId="{62B38798-C7C2-4E68-99E0-185A6AF57E84}" type="presOf" srcId="{5B327C2E-BF19-4E24-AC78-68B9D11B8F26}" destId="{1D71A567-87EC-48BD-9FA0-D71FA05D47D3}" srcOrd="0" destOrd="0" presId="urn:microsoft.com/office/officeart/2005/8/layout/radial3"/>
    <dgm:cxn modelId="{8B209998-D539-48BE-9891-BB881AEF6562}" type="presOf" srcId="{84C0521D-8FC8-4752-BA72-6B929C560822}" destId="{2AB4FD9E-52D0-4E94-9FF3-14901BF668EC}" srcOrd="0" destOrd="0" presId="urn:microsoft.com/office/officeart/2005/8/layout/radial3"/>
    <dgm:cxn modelId="{A61F8D9D-4FDC-4E19-A887-553A172832BE}" type="presOf" srcId="{B7A7A823-ABDB-4CAA-8616-0145C80458C6}" destId="{A33BD7AF-C715-4CF1-8F6D-AC7C6351FCCF}" srcOrd="0" destOrd="0" presId="urn:microsoft.com/office/officeart/2005/8/layout/radial3"/>
    <dgm:cxn modelId="{3DEE67A1-696D-4057-ADFD-4C50FC3F68E2}" srcId="{7565898B-CCCD-4D28-98D4-94917CD3A8E5}" destId="{84C0521D-8FC8-4752-BA72-6B929C560822}" srcOrd="0" destOrd="0" parTransId="{1CBAC21A-64F8-47EC-95AF-4105A9E91798}" sibTransId="{8ABA1120-FADA-4463-8943-C7B207CFD262}"/>
    <dgm:cxn modelId="{926DACC9-293C-4DE1-9541-847B911F0F4E}" srcId="{7565898B-CCCD-4D28-98D4-94917CD3A8E5}" destId="{B7A7A823-ABDB-4CAA-8616-0145C80458C6}" srcOrd="2" destOrd="0" parTransId="{25841E50-6F39-4C1E-AED4-9D06205B922B}" sibTransId="{75CD9003-DA1E-458A-82CA-8F63DBBBE35D}"/>
    <dgm:cxn modelId="{CAF081E2-5EF2-4113-AF8E-921154E8B8F3}" srcId="{7565898B-CCCD-4D28-98D4-94917CD3A8E5}" destId="{0E023B42-201E-4615-BE7B-56D0D06A5128}" srcOrd="1" destOrd="0" parTransId="{B832CAED-DE03-4509-A981-5B0B0B51D384}" sibTransId="{075F9527-8B97-4EB5-9DB0-872F9681FEA9}"/>
    <dgm:cxn modelId="{D4F314ED-A8C7-4D96-AD5D-BA20612FB591}" srcId="{7565898B-CCCD-4D28-98D4-94917CD3A8E5}" destId="{113F8722-95EA-4844-B176-52D881E7DD8E}" srcOrd="3" destOrd="0" parTransId="{23175CA1-7E4C-4620-911E-CB154E23FAF7}" sibTransId="{39C2D53C-9CB0-48BE-BF7A-43EF68C360AE}"/>
    <dgm:cxn modelId="{03DC175B-BFFF-4A51-8CB1-943741ADC237}" type="presParOf" srcId="{1D71A567-87EC-48BD-9FA0-D71FA05D47D3}" destId="{E59B99A5-1A3F-42FA-A25C-6BFB952DB500}" srcOrd="0" destOrd="0" presId="urn:microsoft.com/office/officeart/2005/8/layout/radial3"/>
    <dgm:cxn modelId="{7DB7C335-E712-4171-8E97-161CFFE9A021}" type="presParOf" srcId="{E59B99A5-1A3F-42FA-A25C-6BFB952DB500}" destId="{3469B630-625A-4368-BD42-475A795A9965}" srcOrd="0" destOrd="0" presId="urn:microsoft.com/office/officeart/2005/8/layout/radial3"/>
    <dgm:cxn modelId="{097BF017-6AFC-4493-9181-35C71A9938C2}" type="presParOf" srcId="{E59B99A5-1A3F-42FA-A25C-6BFB952DB500}" destId="{2AB4FD9E-52D0-4E94-9FF3-14901BF668EC}" srcOrd="1" destOrd="0" presId="urn:microsoft.com/office/officeart/2005/8/layout/radial3"/>
    <dgm:cxn modelId="{715D6265-81FE-4E5F-9491-57B8ED5E4C56}" type="presParOf" srcId="{E59B99A5-1A3F-42FA-A25C-6BFB952DB500}" destId="{DF39D533-571C-4310-AFC9-87E29A19DFF1}" srcOrd="2" destOrd="0" presId="urn:microsoft.com/office/officeart/2005/8/layout/radial3"/>
    <dgm:cxn modelId="{7766DFAE-490A-42E7-A443-3CB9CAD7E7EA}" type="presParOf" srcId="{E59B99A5-1A3F-42FA-A25C-6BFB952DB500}" destId="{A33BD7AF-C715-4CF1-8F6D-AC7C6351FCCF}" srcOrd="3" destOrd="0" presId="urn:microsoft.com/office/officeart/2005/8/layout/radial3"/>
    <dgm:cxn modelId="{86B7D527-F249-4082-9B3A-96082EB2171C}" type="presParOf" srcId="{E59B99A5-1A3F-42FA-A25C-6BFB952DB500}" destId="{F3AEF447-6CAD-4F99-B657-93D591F719A1}" srcOrd="4" destOrd="0" presId="urn:microsoft.com/office/officeart/2005/8/layout/radial3"/>
    <dgm:cxn modelId="{FFBB0DD8-A184-42C8-BCDA-BFE26EB6B8D3}" type="presParOf" srcId="{E59B99A5-1A3F-42FA-A25C-6BFB952DB500}" destId="{149D55F9-F3F6-461D-AF09-A8DBDEB63DD4}" srcOrd="5" destOrd="0" presId="urn:microsoft.com/office/officeart/2005/8/layout/radial3"/>
  </dgm:cxnLst>
  <dgm:bg>
    <a:solidFill>
      <a:srgbClr val="00B0F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DD096D-C7FD-4FA3-82D4-3FFAE78DC9A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C9A8DBB4-91C9-469F-8115-E15ABC912ABB}">
      <dgm:prSet phldrT="[Текст]"/>
      <dgm:spPr/>
      <dgm:t>
        <a:bodyPr/>
        <a:lstStyle/>
        <a:p>
          <a:pPr algn="ctr"/>
          <a:r>
            <a:rPr lang="en-US"/>
            <a:t>Speech activities</a:t>
          </a:r>
          <a:endParaRPr lang="ru-RU"/>
        </a:p>
      </dgm:t>
    </dgm:pt>
    <dgm:pt modelId="{F2CDE59A-FC93-4645-A902-0B56EA282046}" type="parTrans" cxnId="{FAC2E51B-9C45-44C3-AB91-41D7293A883C}">
      <dgm:prSet/>
      <dgm:spPr/>
      <dgm:t>
        <a:bodyPr/>
        <a:lstStyle/>
        <a:p>
          <a:pPr algn="ctr"/>
          <a:endParaRPr lang="ru-RU"/>
        </a:p>
      </dgm:t>
    </dgm:pt>
    <dgm:pt modelId="{FE9421B8-770A-40B9-ADDE-F080CA805CE6}" type="sibTrans" cxnId="{FAC2E51B-9C45-44C3-AB91-41D7293A883C}">
      <dgm:prSet/>
      <dgm:spPr/>
      <dgm:t>
        <a:bodyPr/>
        <a:lstStyle/>
        <a:p>
          <a:pPr algn="ctr"/>
          <a:endParaRPr lang="ru-RU"/>
        </a:p>
      </dgm:t>
    </dgm:pt>
    <dgm:pt modelId="{32436ED1-40AB-4A42-AE3D-94C6C3472536}">
      <dgm:prSet phldrT="[Текст]"/>
      <dgm:spPr/>
      <dgm:t>
        <a:bodyPr/>
        <a:lstStyle/>
        <a:p>
          <a:pPr algn="ctr"/>
          <a:r>
            <a:rPr lang="en-US"/>
            <a:t>Receptive</a:t>
          </a:r>
          <a:endParaRPr lang="ru-RU"/>
        </a:p>
      </dgm:t>
    </dgm:pt>
    <dgm:pt modelId="{3D9B2C93-420E-4751-9FF6-4437C4F3A6E1}" type="parTrans" cxnId="{5E6B8409-0625-483A-955C-960661AFF630}">
      <dgm:prSet/>
      <dgm:spPr/>
      <dgm:t>
        <a:bodyPr/>
        <a:lstStyle/>
        <a:p>
          <a:pPr algn="ctr"/>
          <a:endParaRPr lang="ru-RU"/>
        </a:p>
      </dgm:t>
    </dgm:pt>
    <dgm:pt modelId="{9291D2DF-2AFD-48F8-A21D-5318C9573246}" type="sibTrans" cxnId="{5E6B8409-0625-483A-955C-960661AFF630}">
      <dgm:prSet/>
      <dgm:spPr/>
      <dgm:t>
        <a:bodyPr/>
        <a:lstStyle/>
        <a:p>
          <a:pPr algn="ctr"/>
          <a:endParaRPr lang="ru-RU"/>
        </a:p>
      </dgm:t>
    </dgm:pt>
    <dgm:pt modelId="{9981D62F-65C7-4C4E-A6D0-F9552B40C67C}">
      <dgm:prSet phldrT="[Текст]"/>
      <dgm:spPr/>
      <dgm:t>
        <a:bodyPr/>
        <a:lstStyle/>
        <a:p>
          <a:pPr algn="ctr"/>
          <a:r>
            <a:rPr lang="en-US"/>
            <a:t>Listening</a:t>
          </a:r>
          <a:endParaRPr lang="ru-RU"/>
        </a:p>
      </dgm:t>
    </dgm:pt>
    <dgm:pt modelId="{A874AD0A-71D2-4E52-B790-1A96EEF18788}" type="parTrans" cxnId="{C583D5B6-F43E-4C4F-969B-42EFEE391E71}">
      <dgm:prSet/>
      <dgm:spPr/>
      <dgm:t>
        <a:bodyPr/>
        <a:lstStyle/>
        <a:p>
          <a:pPr algn="ctr"/>
          <a:endParaRPr lang="ru-RU"/>
        </a:p>
      </dgm:t>
    </dgm:pt>
    <dgm:pt modelId="{34BA7BA4-1887-48E8-92BD-7B05AECE19F0}" type="sibTrans" cxnId="{C583D5B6-F43E-4C4F-969B-42EFEE391E71}">
      <dgm:prSet/>
      <dgm:spPr/>
      <dgm:t>
        <a:bodyPr/>
        <a:lstStyle/>
        <a:p>
          <a:pPr algn="ctr"/>
          <a:endParaRPr lang="ru-RU"/>
        </a:p>
      </dgm:t>
    </dgm:pt>
    <dgm:pt modelId="{293FA908-027F-46F1-A87C-5C22D016C0CA}">
      <dgm:prSet phldrT="[Текст]"/>
      <dgm:spPr/>
      <dgm:t>
        <a:bodyPr/>
        <a:lstStyle/>
        <a:p>
          <a:pPr algn="ctr"/>
          <a:r>
            <a:rPr lang="en-US"/>
            <a:t>Reading</a:t>
          </a:r>
          <a:endParaRPr lang="ru-RU"/>
        </a:p>
      </dgm:t>
    </dgm:pt>
    <dgm:pt modelId="{F7ED7C58-B784-494F-A0EE-C9E7322E7953}" type="parTrans" cxnId="{25B3F606-BF88-4B7D-9C6E-FDC1ED78FAAD}">
      <dgm:prSet/>
      <dgm:spPr/>
      <dgm:t>
        <a:bodyPr/>
        <a:lstStyle/>
        <a:p>
          <a:pPr algn="ctr"/>
          <a:endParaRPr lang="ru-RU"/>
        </a:p>
      </dgm:t>
    </dgm:pt>
    <dgm:pt modelId="{B095B3FC-A984-4BCE-8C95-584E51C82024}" type="sibTrans" cxnId="{25B3F606-BF88-4B7D-9C6E-FDC1ED78FAAD}">
      <dgm:prSet/>
      <dgm:spPr/>
      <dgm:t>
        <a:bodyPr/>
        <a:lstStyle/>
        <a:p>
          <a:pPr algn="ctr"/>
          <a:endParaRPr lang="ru-RU"/>
        </a:p>
      </dgm:t>
    </dgm:pt>
    <dgm:pt modelId="{EE170D02-2598-4939-8384-FE4D0E96B760}">
      <dgm:prSet phldrT="[Текст]"/>
      <dgm:spPr/>
      <dgm:t>
        <a:bodyPr/>
        <a:lstStyle/>
        <a:p>
          <a:pPr algn="ctr"/>
          <a:r>
            <a:rPr lang="en-US"/>
            <a:t>Productive</a:t>
          </a:r>
          <a:r>
            <a:rPr lang="ru-RU"/>
            <a:t> </a:t>
          </a:r>
        </a:p>
      </dgm:t>
    </dgm:pt>
    <dgm:pt modelId="{557D0F47-7271-4A3C-AC29-02DA436BFC34}" type="parTrans" cxnId="{3D08EA53-C205-4B42-A057-D8E770664AD9}">
      <dgm:prSet/>
      <dgm:spPr/>
      <dgm:t>
        <a:bodyPr/>
        <a:lstStyle/>
        <a:p>
          <a:pPr algn="ctr"/>
          <a:endParaRPr lang="ru-RU"/>
        </a:p>
      </dgm:t>
    </dgm:pt>
    <dgm:pt modelId="{BE35641B-9315-4ADE-9DE3-B5E88A02C9CA}" type="sibTrans" cxnId="{3D08EA53-C205-4B42-A057-D8E770664AD9}">
      <dgm:prSet/>
      <dgm:spPr/>
      <dgm:t>
        <a:bodyPr/>
        <a:lstStyle/>
        <a:p>
          <a:pPr algn="ctr"/>
          <a:endParaRPr lang="ru-RU"/>
        </a:p>
      </dgm:t>
    </dgm:pt>
    <dgm:pt modelId="{E2FA51E2-68CD-404D-97D9-6C40C0047E4D}">
      <dgm:prSet phldrT="[Текст]"/>
      <dgm:spPr/>
      <dgm:t>
        <a:bodyPr/>
        <a:lstStyle/>
        <a:p>
          <a:pPr algn="ctr"/>
          <a:r>
            <a:rPr lang="en-US"/>
            <a:t>Monologue Speech</a:t>
          </a:r>
          <a:endParaRPr lang="ru-RU"/>
        </a:p>
      </dgm:t>
    </dgm:pt>
    <dgm:pt modelId="{D0C85F9E-A0B9-4514-AC41-79879F2F8CDC}" type="parTrans" cxnId="{CB72E77A-160A-4C5B-8FF9-F85E1C212A33}">
      <dgm:prSet/>
      <dgm:spPr/>
      <dgm:t>
        <a:bodyPr/>
        <a:lstStyle/>
        <a:p>
          <a:pPr algn="ctr"/>
          <a:endParaRPr lang="ru-RU"/>
        </a:p>
      </dgm:t>
    </dgm:pt>
    <dgm:pt modelId="{047696A8-DED8-4CF8-B32F-A63685F5E52B}" type="sibTrans" cxnId="{CB72E77A-160A-4C5B-8FF9-F85E1C212A33}">
      <dgm:prSet/>
      <dgm:spPr/>
      <dgm:t>
        <a:bodyPr/>
        <a:lstStyle/>
        <a:p>
          <a:pPr algn="ctr"/>
          <a:endParaRPr lang="ru-RU"/>
        </a:p>
      </dgm:t>
    </dgm:pt>
    <dgm:pt modelId="{F19DF54A-8A48-4AC7-BC15-18394C5816D4}">
      <dgm:prSet/>
      <dgm:spPr/>
      <dgm:t>
        <a:bodyPr/>
        <a:lstStyle/>
        <a:p>
          <a:pPr algn="ctr"/>
          <a:r>
            <a:rPr lang="en-US"/>
            <a:t>Interactional</a:t>
          </a:r>
          <a:endParaRPr lang="ru-RU"/>
        </a:p>
      </dgm:t>
    </dgm:pt>
    <dgm:pt modelId="{9C924B91-2A85-4B95-A163-BB9FFDC6B9C1}" type="parTrans" cxnId="{F9ED022F-93A7-4BA6-B857-8384DC3B6544}">
      <dgm:prSet/>
      <dgm:spPr/>
      <dgm:t>
        <a:bodyPr/>
        <a:lstStyle/>
        <a:p>
          <a:pPr algn="ctr"/>
          <a:endParaRPr lang="ru-RU"/>
        </a:p>
      </dgm:t>
    </dgm:pt>
    <dgm:pt modelId="{FE46E12A-A356-4464-A366-D20CD4ADEE59}" type="sibTrans" cxnId="{F9ED022F-93A7-4BA6-B857-8384DC3B6544}">
      <dgm:prSet/>
      <dgm:spPr/>
      <dgm:t>
        <a:bodyPr/>
        <a:lstStyle/>
        <a:p>
          <a:pPr algn="ctr"/>
          <a:endParaRPr lang="ru-RU"/>
        </a:p>
      </dgm:t>
    </dgm:pt>
    <dgm:pt modelId="{A3826071-040D-4E30-94C0-76514A5F9445}">
      <dgm:prSet/>
      <dgm:spPr/>
      <dgm:t>
        <a:bodyPr/>
        <a:lstStyle/>
        <a:p>
          <a:pPr algn="ctr"/>
          <a:r>
            <a:rPr lang="en-US"/>
            <a:t>Mediative</a:t>
          </a:r>
          <a:endParaRPr lang="ru-RU"/>
        </a:p>
      </dgm:t>
    </dgm:pt>
    <dgm:pt modelId="{7918BBD1-20F1-4760-AAEB-618B57F4DC0B}" type="parTrans" cxnId="{C19DDD6C-A0B6-4A97-BC06-4B763CB3B1E7}">
      <dgm:prSet/>
      <dgm:spPr/>
      <dgm:t>
        <a:bodyPr/>
        <a:lstStyle/>
        <a:p>
          <a:pPr algn="ctr"/>
          <a:endParaRPr lang="ru-RU"/>
        </a:p>
      </dgm:t>
    </dgm:pt>
    <dgm:pt modelId="{CA4679EF-305A-4546-972B-6DE8056CB004}" type="sibTrans" cxnId="{C19DDD6C-A0B6-4A97-BC06-4B763CB3B1E7}">
      <dgm:prSet/>
      <dgm:spPr/>
      <dgm:t>
        <a:bodyPr/>
        <a:lstStyle/>
        <a:p>
          <a:pPr algn="ctr"/>
          <a:endParaRPr lang="ru-RU"/>
        </a:p>
      </dgm:t>
    </dgm:pt>
    <dgm:pt modelId="{34A00442-39E3-4A10-9716-E7A0D4AD9F8E}">
      <dgm:prSet/>
      <dgm:spPr/>
      <dgm:t>
        <a:bodyPr/>
        <a:lstStyle/>
        <a:p>
          <a:pPr algn="ctr"/>
          <a:r>
            <a:rPr lang="en-US"/>
            <a:t>Dialogue Speech</a:t>
          </a:r>
          <a:endParaRPr lang="ru-RU"/>
        </a:p>
      </dgm:t>
    </dgm:pt>
    <dgm:pt modelId="{BD527680-7242-4E29-805D-AF516DF73CBD}" type="parTrans" cxnId="{383B4AEB-230E-4162-A5A8-7A14DEFDAD35}">
      <dgm:prSet/>
      <dgm:spPr/>
      <dgm:t>
        <a:bodyPr/>
        <a:lstStyle/>
        <a:p>
          <a:pPr algn="ctr"/>
          <a:endParaRPr lang="ru-RU"/>
        </a:p>
      </dgm:t>
    </dgm:pt>
    <dgm:pt modelId="{CAF354F3-57DB-4F5D-B1B4-835651437781}" type="sibTrans" cxnId="{383B4AEB-230E-4162-A5A8-7A14DEFDAD35}">
      <dgm:prSet/>
      <dgm:spPr/>
      <dgm:t>
        <a:bodyPr/>
        <a:lstStyle/>
        <a:p>
          <a:pPr algn="ctr"/>
          <a:endParaRPr lang="ru-RU"/>
        </a:p>
      </dgm:t>
    </dgm:pt>
    <dgm:pt modelId="{0AA8CF76-5327-4802-ABE4-911844A76822}">
      <dgm:prSet/>
      <dgm:spPr/>
      <dgm:t>
        <a:bodyPr/>
        <a:lstStyle/>
        <a:p>
          <a:pPr algn="ctr"/>
          <a:r>
            <a:rPr lang="en-US"/>
            <a:t>Translation</a:t>
          </a:r>
          <a:endParaRPr lang="ru-RU"/>
        </a:p>
      </dgm:t>
    </dgm:pt>
    <dgm:pt modelId="{CDEBE69B-9C94-4A22-A5DC-CF7061A9A57E}" type="parTrans" cxnId="{FAB97E64-F636-440D-8E33-BA9743CCA0C1}">
      <dgm:prSet/>
      <dgm:spPr/>
      <dgm:t>
        <a:bodyPr/>
        <a:lstStyle/>
        <a:p>
          <a:pPr algn="ctr"/>
          <a:endParaRPr lang="ru-RU"/>
        </a:p>
      </dgm:t>
    </dgm:pt>
    <dgm:pt modelId="{093489AD-5E36-4617-AEFC-724CFBEBB08F}" type="sibTrans" cxnId="{FAB97E64-F636-440D-8E33-BA9743CCA0C1}">
      <dgm:prSet/>
      <dgm:spPr/>
      <dgm:t>
        <a:bodyPr/>
        <a:lstStyle/>
        <a:p>
          <a:pPr algn="ctr"/>
          <a:endParaRPr lang="ru-RU"/>
        </a:p>
      </dgm:t>
    </dgm:pt>
    <dgm:pt modelId="{699BBC75-819E-4DE8-8241-CDB1FD6CF12E}" type="pres">
      <dgm:prSet presAssocID="{3CDD096D-C7FD-4FA3-82D4-3FFAE78DC9A2}" presName="hierChild1" presStyleCnt="0">
        <dgm:presLayoutVars>
          <dgm:chPref val="1"/>
          <dgm:dir/>
          <dgm:animOne val="branch"/>
          <dgm:animLvl val="lvl"/>
          <dgm:resizeHandles/>
        </dgm:presLayoutVars>
      </dgm:prSet>
      <dgm:spPr/>
    </dgm:pt>
    <dgm:pt modelId="{6A4D1559-57D0-4958-9B80-FE093510F471}" type="pres">
      <dgm:prSet presAssocID="{C9A8DBB4-91C9-469F-8115-E15ABC912ABB}" presName="hierRoot1" presStyleCnt="0"/>
      <dgm:spPr/>
    </dgm:pt>
    <dgm:pt modelId="{98F55003-43B8-467F-8F48-882119BA9188}" type="pres">
      <dgm:prSet presAssocID="{C9A8DBB4-91C9-469F-8115-E15ABC912ABB}" presName="composite" presStyleCnt="0"/>
      <dgm:spPr/>
    </dgm:pt>
    <dgm:pt modelId="{2E092DF4-7EA2-42C0-89FF-720B76F98B30}" type="pres">
      <dgm:prSet presAssocID="{C9A8DBB4-91C9-469F-8115-E15ABC912ABB}" presName="background" presStyleLbl="node0" presStyleIdx="0" presStyleCnt="1"/>
      <dgm:spPr/>
    </dgm:pt>
    <dgm:pt modelId="{94D99BC7-873C-4E71-B33D-3D11B41E6940}" type="pres">
      <dgm:prSet presAssocID="{C9A8DBB4-91C9-469F-8115-E15ABC912ABB}" presName="text" presStyleLbl="fgAcc0" presStyleIdx="0" presStyleCnt="1" custScaleX="335487" custScaleY="69148">
        <dgm:presLayoutVars>
          <dgm:chPref val="3"/>
        </dgm:presLayoutVars>
      </dgm:prSet>
      <dgm:spPr/>
    </dgm:pt>
    <dgm:pt modelId="{46577182-2D2E-4463-8416-F0DF2BEB0AFA}" type="pres">
      <dgm:prSet presAssocID="{C9A8DBB4-91C9-469F-8115-E15ABC912ABB}" presName="hierChild2" presStyleCnt="0"/>
      <dgm:spPr/>
    </dgm:pt>
    <dgm:pt modelId="{048DFB57-B0FB-422A-9AD1-68A314587B1D}" type="pres">
      <dgm:prSet presAssocID="{3D9B2C93-420E-4751-9FF6-4437C4F3A6E1}" presName="Name10" presStyleLbl="parChTrans1D2" presStyleIdx="0" presStyleCnt="4"/>
      <dgm:spPr/>
    </dgm:pt>
    <dgm:pt modelId="{218EEA47-0ED7-43AB-9222-62816A16748E}" type="pres">
      <dgm:prSet presAssocID="{32436ED1-40AB-4A42-AE3D-94C6C3472536}" presName="hierRoot2" presStyleCnt="0"/>
      <dgm:spPr/>
    </dgm:pt>
    <dgm:pt modelId="{24D32CB7-4BB5-4880-B18A-5329A41AC5C3}" type="pres">
      <dgm:prSet presAssocID="{32436ED1-40AB-4A42-AE3D-94C6C3472536}" presName="composite2" presStyleCnt="0"/>
      <dgm:spPr/>
    </dgm:pt>
    <dgm:pt modelId="{9A8FE20E-5D61-4F76-A735-66CA365D4B85}" type="pres">
      <dgm:prSet presAssocID="{32436ED1-40AB-4A42-AE3D-94C6C3472536}" presName="background2" presStyleLbl="node2" presStyleIdx="0" presStyleCnt="4"/>
      <dgm:spPr/>
    </dgm:pt>
    <dgm:pt modelId="{F8F27965-7887-4757-A50A-846965C29F37}" type="pres">
      <dgm:prSet presAssocID="{32436ED1-40AB-4A42-AE3D-94C6C3472536}" presName="text2" presStyleLbl="fgAcc2" presStyleIdx="0" presStyleCnt="4">
        <dgm:presLayoutVars>
          <dgm:chPref val="3"/>
        </dgm:presLayoutVars>
      </dgm:prSet>
      <dgm:spPr/>
    </dgm:pt>
    <dgm:pt modelId="{A85D1D52-8CCB-4EF8-82F7-E480F8F5EC7E}" type="pres">
      <dgm:prSet presAssocID="{32436ED1-40AB-4A42-AE3D-94C6C3472536}" presName="hierChild3" presStyleCnt="0"/>
      <dgm:spPr/>
    </dgm:pt>
    <dgm:pt modelId="{0C7734AB-239E-4DCA-BEDC-59E84C242A50}" type="pres">
      <dgm:prSet presAssocID="{A874AD0A-71D2-4E52-B790-1A96EEF18788}" presName="Name17" presStyleLbl="parChTrans1D3" presStyleIdx="0" presStyleCnt="5"/>
      <dgm:spPr/>
    </dgm:pt>
    <dgm:pt modelId="{E6833C29-E2BB-4974-B016-A247291705A1}" type="pres">
      <dgm:prSet presAssocID="{9981D62F-65C7-4C4E-A6D0-F9552B40C67C}" presName="hierRoot3" presStyleCnt="0"/>
      <dgm:spPr/>
    </dgm:pt>
    <dgm:pt modelId="{89F6F143-E625-4B85-98F2-5B82D5904C70}" type="pres">
      <dgm:prSet presAssocID="{9981D62F-65C7-4C4E-A6D0-F9552B40C67C}" presName="composite3" presStyleCnt="0"/>
      <dgm:spPr/>
    </dgm:pt>
    <dgm:pt modelId="{CE99541A-4340-4B28-8741-077146BF618B}" type="pres">
      <dgm:prSet presAssocID="{9981D62F-65C7-4C4E-A6D0-F9552B40C67C}" presName="background3" presStyleLbl="node3" presStyleIdx="0" presStyleCnt="5"/>
      <dgm:spPr/>
    </dgm:pt>
    <dgm:pt modelId="{5B233DBD-2806-4DD4-9AAF-FE66CAB79438}" type="pres">
      <dgm:prSet presAssocID="{9981D62F-65C7-4C4E-A6D0-F9552B40C67C}" presName="text3" presStyleLbl="fgAcc3" presStyleIdx="0" presStyleCnt="5">
        <dgm:presLayoutVars>
          <dgm:chPref val="3"/>
        </dgm:presLayoutVars>
      </dgm:prSet>
      <dgm:spPr/>
    </dgm:pt>
    <dgm:pt modelId="{AAF90A80-7DCB-406E-9D43-4E1B2F351499}" type="pres">
      <dgm:prSet presAssocID="{9981D62F-65C7-4C4E-A6D0-F9552B40C67C}" presName="hierChild4" presStyleCnt="0"/>
      <dgm:spPr/>
    </dgm:pt>
    <dgm:pt modelId="{FAAF1701-1BCE-43F4-9293-025198DC52A1}" type="pres">
      <dgm:prSet presAssocID="{F7ED7C58-B784-494F-A0EE-C9E7322E7953}" presName="Name17" presStyleLbl="parChTrans1D3" presStyleIdx="1" presStyleCnt="5"/>
      <dgm:spPr/>
    </dgm:pt>
    <dgm:pt modelId="{8BBF9A35-1F30-48C9-BA41-5FF220540E97}" type="pres">
      <dgm:prSet presAssocID="{293FA908-027F-46F1-A87C-5C22D016C0CA}" presName="hierRoot3" presStyleCnt="0"/>
      <dgm:spPr/>
    </dgm:pt>
    <dgm:pt modelId="{B949C4B2-45EB-421D-87FE-879836B59633}" type="pres">
      <dgm:prSet presAssocID="{293FA908-027F-46F1-A87C-5C22D016C0CA}" presName="composite3" presStyleCnt="0"/>
      <dgm:spPr/>
    </dgm:pt>
    <dgm:pt modelId="{338E20CB-1C28-4AC8-81D7-D19D12A3B9A1}" type="pres">
      <dgm:prSet presAssocID="{293FA908-027F-46F1-A87C-5C22D016C0CA}" presName="background3" presStyleLbl="node3" presStyleIdx="1" presStyleCnt="5"/>
      <dgm:spPr/>
    </dgm:pt>
    <dgm:pt modelId="{8821C29D-F8CB-4698-840E-8B4714C5244A}" type="pres">
      <dgm:prSet presAssocID="{293FA908-027F-46F1-A87C-5C22D016C0CA}" presName="text3" presStyleLbl="fgAcc3" presStyleIdx="1" presStyleCnt="5">
        <dgm:presLayoutVars>
          <dgm:chPref val="3"/>
        </dgm:presLayoutVars>
      </dgm:prSet>
      <dgm:spPr/>
    </dgm:pt>
    <dgm:pt modelId="{8EFE2801-5FA5-4C12-A5E0-8B93862C2A61}" type="pres">
      <dgm:prSet presAssocID="{293FA908-027F-46F1-A87C-5C22D016C0CA}" presName="hierChild4" presStyleCnt="0"/>
      <dgm:spPr/>
    </dgm:pt>
    <dgm:pt modelId="{5D0853CE-1DCD-420F-9625-322260CCBD6B}" type="pres">
      <dgm:prSet presAssocID="{557D0F47-7271-4A3C-AC29-02DA436BFC34}" presName="Name10" presStyleLbl="parChTrans1D2" presStyleIdx="1" presStyleCnt="4"/>
      <dgm:spPr/>
    </dgm:pt>
    <dgm:pt modelId="{81BB491D-1E73-43A8-BF5F-3D12E7501804}" type="pres">
      <dgm:prSet presAssocID="{EE170D02-2598-4939-8384-FE4D0E96B760}" presName="hierRoot2" presStyleCnt="0"/>
      <dgm:spPr/>
    </dgm:pt>
    <dgm:pt modelId="{E811C9BF-EEE9-4E39-8C6D-DCCAA872D409}" type="pres">
      <dgm:prSet presAssocID="{EE170D02-2598-4939-8384-FE4D0E96B760}" presName="composite2" presStyleCnt="0"/>
      <dgm:spPr/>
    </dgm:pt>
    <dgm:pt modelId="{687E914D-E680-43F6-8733-E9A6F1188858}" type="pres">
      <dgm:prSet presAssocID="{EE170D02-2598-4939-8384-FE4D0E96B760}" presName="background2" presStyleLbl="node2" presStyleIdx="1" presStyleCnt="4"/>
      <dgm:spPr/>
    </dgm:pt>
    <dgm:pt modelId="{4385955C-9EA9-4366-8297-9B1B3ECABD74}" type="pres">
      <dgm:prSet presAssocID="{EE170D02-2598-4939-8384-FE4D0E96B760}" presName="text2" presStyleLbl="fgAcc2" presStyleIdx="1" presStyleCnt="4">
        <dgm:presLayoutVars>
          <dgm:chPref val="3"/>
        </dgm:presLayoutVars>
      </dgm:prSet>
      <dgm:spPr/>
    </dgm:pt>
    <dgm:pt modelId="{DF97239D-0DF7-479C-A652-C340ACFACA65}" type="pres">
      <dgm:prSet presAssocID="{EE170D02-2598-4939-8384-FE4D0E96B760}" presName="hierChild3" presStyleCnt="0"/>
      <dgm:spPr/>
    </dgm:pt>
    <dgm:pt modelId="{5C96E3A9-11F9-4296-ADB8-996D2A4C33AA}" type="pres">
      <dgm:prSet presAssocID="{D0C85F9E-A0B9-4514-AC41-79879F2F8CDC}" presName="Name17" presStyleLbl="parChTrans1D3" presStyleIdx="2" presStyleCnt="5"/>
      <dgm:spPr/>
    </dgm:pt>
    <dgm:pt modelId="{D9B74776-9BE8-4AAE-8E73-0837A578C05A}" type="pres">
      <dgm:prSet presAssocID="{E2FA51E2-68CD-404D-97D9-6C40C0047E4D}" presName="hierRoot3" presStyleCnt="0"/>
      <dgm:spPr/>
    </dgm:pt>
    <dgm:pt modelId="{AC84CFD9-541C-483A-8B42-784D6F0BC659}" type="pres">
      <dgm:prSet presAssocID="{E2FA51E2-68CD-404D-97D9-6C40C0047E4D}" presName="composite3" presStyleCnt="0"/>
      <dgm:spPr/>
    </dgm:pt>
    <dgm:pt modelId="{F8B2D77A-1702-4826-A615-690CBE041FAC}" type="pres">
      <dgm:prSet presAssocID="{E2FA51E2-68CD-404D-97D9-6C40C0047E4D}" presName="background3" presStyleLbl="node3" presStyleIdx="2" presStyleCnt="5"/>
      <dgm:spPr/>
    </dgm:pt>
    <dgm:pt modelId="{BD0EB9D6-8170-478B-8A02-73A7A96734EB}" type="pres">
      <dgm:prSet presAssocID="{E2FA51E2-68CD-404D-97D9-6C40C0047E4D}" presName="text3" presStyleLbl="fgAcc3" presStyleIdx="2" presStyleCnt="5">
        <dgm:presLayoutVars>
          <dgm:chPref val="3"/>
        </dgm:presLayoutVars>
      </dgm:prSet>
      <dgm:spPr/>
    </dgm:pt>
    <dgm:pt modelId="{DD6C6D58-C2BA-4667-B49A-966017368E90}" type="pres">
      <dgm:prSet presAssocID="{E2FA51E2-68CD-404D-97D9-6C40C0047E4D}" presName="hierChild4" presStyleCnt="0"/>
      <dgm:spPr/>
    </dgm:pt>
    <dgm:pt modelId="{234394A4-B2EE-4B78-9D0D-EEEF0FD905D2}" type="pres">
      <dgm:prSet presAssocID="{9C924B91-2A85-4B95-A163-BB9FFDC6B9C1}" presName="Name10" presStyleLbl="parChTrans1D2" presStyleIdx="2" presStyleCnt="4"/>
      <dgm:spPr/>
    </dgm:pt>
    <dgm:pt modelId="{4884115E-3861-4371-A187-DA4692C47143}" type="pres">
      <dgm:prSet presAssocID="{F19DF54A-8A48-4AC7-BC15-18394C5816D4}" presName="hierRoot2" presStyleCnt="0"/>
      <dgm:spPr/>
    </dgm:pt>
    <dgm:pt modelId="{D2367886-AFA8-4953-8198-8A503CFBA79E}" type="pres">
      <dgm:prSet presAssocID="{F19DF54A-8A48-4AC7-BC15-18394C5816D4}" presName="composite2" presStyleCnt="0"/>
      <dgm:spPr/>
    </dgm:pt>
    <dgm:pt modelId="{98F072EA-2491-4A06-B517-F054AEB690AD}" type="pres">
      <dgm:prSet presAssocID="{F19DF54A-8A48-4AC7-BC15-18394C5816D4}" presName="background2" presStyleLbl="node2" presStyleIdx="2" presStyleCnt="4"/>
      <dgm:spPr/>
    </dgm:pt>
    <dgm:pt modelId="{71FD4E16-E6BD-457B-BBE2-A54D57CD9D86}" type="pres">
      <dgm:prSet presAssocID="{F19DF54A-8A48-4AC7-BC15-18394C5816D4}" presName="text2" presStyleLbl="fgAcc2" presStyleIdx="2" presStyleCnt="4">
        <dgm:presLayoutVars>
          <dgm:chPref val="3"/>
        </dgm:presLayoutVars>
      </dgm:prSet>
      <dgm:spPr/>
    </dgm:pt>
    <dgm:pt modelId="{13E98CB9-AFAD-400C-92D4-ECA1C11816B4}" type="pres">
      <dgm:prSet presAssocID="{F19DF54A-8A48-4AC7-BC15-18394C5816D4}" presName="hierChild3" presStyleCnt="0"/>
      <dgm:spPr/>
    </dgm:pt>
    <dgm:pt modelId="{D83003B2-4B71-4141-9F74-2DE9971B1C67}" type="pres">
      <dgm:prSet presAssocID="{BD527680-7242-4E29-805D-AF516DF73CBD}" presName="Name17" presStyleLbl="parChTrans1D3" presStyleIdx="3" presStyleCnt="5"/>
      <dgm:spPr/>
    </dgm:pt>
    <dgm:pt modelId="{62820931-C772-44AA-9986-544F93904578}" type="pres">
      <dgm:prSet presAssocID="{34A00442-39E3-4A10-9716-E7A0D4AD9F8E}" presName="hierRoot3" presStyleCnt="0"/>
      <dgm:spPr/>
    </dgm:pt>
    <dgm:pt modelId="{BEF89361-0682-47B7-8991-51B4DFC7B34F}" type="pres">
      <dgm:prSet presAssocID="{34A00442-39E3-4A10-9716-E7A0D4AD9F8E}" presName="composite3" presStyleCnt="0"/>
      <dgm:spPr/>
    </dgm:pt>
    <dgm:pt modelId="{E4C9078D-AD9B-4F0C-9A5C-45DCB9AC9C4B}" type="pres">
      <dgm:prSet presAssocID="{34A00442-39E3-4A10-9716-E7A0D4AD9F8E}" presName="background3" presStyleLbl="node3" presStyleIdx="3" presStyleCnt="5"/>
      <dgm:spPr/>
    </dgm:pt>
    <dgm:pt modelId="{13C278F7-E937-4574-A47B-341C979F5DEF}" type="pres">
      <dgm:prSet presAssocID="{34A00442-39E3-4A10-9716-E7A0D4AD9F8E}" presName="text3" presStyleLbl="fgAcc3" presStyleIdx="3" presStyleCnt="5">
        <dgm:presLayoutVars>
          <dgm:chPref val="3"/>
        </dgm:presLayoutVars>
      </dgm:prSet>
      <dgm:spPr/>
    </dgm:pt>
    <dgm:pt modelId="{914AF9E6-6C28-4199-BF42-D483D156A50B}" type="pres">
      <dgm:prSet presAssocID="{34A00442-39E3-4A10-9716-E7A0D4AD9F8E}" presName="hierChild4" presStyleCnt="0"/>
      <dgm:spPr/>
    </dgm:pt>
    <dgm:pt modelId="{66E944F7-9A82-4ECB-AE43-DB74BA609415}" type="pres">
      <dgm:prSet presAssocID="{7918BBD1-20F1-4760-AAEB-618B57F4DC0B}" presName="Name10" presStyleLbl="parChTrans1D2" presStyleIdx="3" presStyleCnt="4"/>
      <dgm:spPr/>
    </dgm:pt>
    <dgm:pt modelId="{0E0AF550-AECD-4927-8515-C3075F6FC414}" type="pres">
      <dgm:prSet presAssocID="{A3826071-040D-4E30-94C0-76514A5F9445}" presName="hierRoot2" presStyleCnt="0"/>
      <dgm:spPr/>
    </dgm:pt>
    <dgm:pt modelId="{DA4C4577-39BA-4D83-B627-3B6857EB4A06}" type="pres">
      <dgm:prSet presAssocID="{A3826071-040D-4E30-94C0-76514A5F9445}" presName="composite2" presStyleCnt="0"/>
      <dgm:spPr/>
    </dgm:pt>
    <dgm:pt modelId="{2ABC795F-980A-4CB9-9F85-68608C049D86}" type="pres">
      <dgm:prSet presAssocID="{A3826071-040D-4E30-94C0-76514A5F9445}" presName="background2" presStyleLbl="node2" presStyleIdx="3" presStyleCnt="4"/>
      <dgm:spPr/>
    </dgm:pt>
    <dgm:pt modelId="{1A15375D-D8DF-4EF7-BC71-04394AD096E2}" type="pres">
      <dgm:prSet presAssocID="{A3826071-040D-4E30-94C0-76514A5F9445}" presName="text2" presStyleLbl="fgAcc2" presStyleIdx="3" presStyleCnt="4">
        <dgm:presLayoutVars>
          <dgm:chPref val="3"/>
        </dgm:presLayoutVars>
      </dgm:prSet>
      <dgm:spPr/>
    </dgm:pt>
    <dgm:pt modelId="{1D8AB6B1-3C4B-4335-86FB-5EABD4796653}" type="pres">
      <dgm:prSet presAssocID="{A3826071-040D-4E30-94C0-76514A5F9445}" presName="hierChild3" presStyleCnt="0"/>
      <dgm:spPr/>
    </dgm:pt>
    <dgm:pt modelId="{16548718-46E2-4172-A984-825C3FD78D82}" type="pres">
      <dgm:prSet presAssocID="{CDEBE69B-9C94-4A22-A5DC-CF7061A9A57E}" presName="Name17" presStyleLbl="parChTrans1D3" presStyleIdx="4" presStyleCnt="5"/>
      <dgm:spPr/>
    </dgm:pt>
    <dgm:pt modelId="{EE05C74A-5C33-4B9F-A38B-C5819519DB54}" type="pres">
      <dgm:prSet presAssocID="{0AA8CF76-5327-4802-ABE4-911844A76822}" presName="hierRoot3" presStyleCnt="0"/>
      <dgm:spPr/>
    </dgm:pt>
    <dgm:pt modelId="{90814157-59C8-4745-9601-982C65D6AA59}" type="pres">
      <dgm:prSet presAssocID="{0AA8CF76-5327-4802-ABE4-911844A76822}" presName="composite3" presStyleCnt="0"/>
      <dgm:spPr/>
    </dgm:pt>
    <dgm:pt modelId="{037D2295-82D0-44AE-9040-50F94EC0A205}" type="pres">
      <dgm:prSet presAssocID="{0AA8CF76-5327-4802-ABE4-911844A76822}" presName="background3" presStyleLbl="node3" presStyleIdx="4" presStyleCnt="5"/>
      <dgm:spPr/>
    </dgm:pt>
    <dgm:pt modelId="{A9E138EA-542B-41A1-979B-95F6B921CD24}" type="pres">
      <dgm:prSet presAssocID="{0AA8CF76-5327-4802-ABE4-911844A76822}" presName="text3" presStyleLbl="fgAcc3" presStyleIdx="4" presStyleCnt="5">
        <dgm:presLayoutVars>
          <dgm:chPref val="3"/>
        </dgm:presLayoutVars>
      </dgm:prSet>
      <dgm:spPr/>
    </dgm:pt>
    <dgm:pt modelId="{B7F95784-C216-490A-BC90-FB86151B9583}" type="pres">
      <dgm:prSet presAssocID="{0AA8CF76-5327-4802-ABE4-911844A76822}" presName="hierChild4" presStyleCnt="0"/>
      <dgm:spPr/>
    </dgm:pt>
  </dgm:ptLst>
  <dgm:cxnLst>
    <dgm:cxn modelId="{25B3F606-BF88-4B7D-9C6E-FDC1ED78FAAD}" srcId="{32436ED1-40AB-4A42-AE3D-94C6C3472536}" destId="{293FA908-027F-46F1-A87C-5C22D016C0CA}" srcOrd="1" destOrd="0" parTransId="{F7ED7C58-B784-494F-A0EE-C9E7322E7953}" sibTransId="{B095B3FC-A984-4BCE-8C95-584E51C82024}"/>
    <dgm:cxn modelId="{5E6B8409-0625-483A-955C-960661AFF630}" srcId="{C9A8DBB4-91C9-469F-8115-E15ABC912ABB}" destId="{32436ED1-40AB-4A42-AE3D-94C6C3472536}" srcOrd="0" destOrd="0" parTransId="{3D9B2C93-420E-4751-9FF6-4437C4F3A6E1}" sibTransId="{9291D2DF-2AFD-48F8-A21D-5318C9573246}"/>
    <dgm:cxn modelId="{96DFA814-0C00-44F7-B8E7-188742177E71}" type="presOf" srcId="{F7ED7C58-B784-494F-A0EE-C9E7322E7953}" destId="{FAAF1701-1BCE-43F4-9293-025198DC52A1}" srcOrd="0" destOrd="0" presId="urn:microsoft.com/office/officeart/2005/8/layout/hierarchy1"/>
    <dgm:cxn modelId="{6AEAD318-66FA-426F-B188-BAF2CABE222D}" type="presOf" srcId="{0AA8CF76-5327-4802-ABE4-911844A76822}" destId="{A9E138EA-542B-41A1-979B-95F6B921CD24}" srcOrd="0" destOrd="0" presId="urn:microsoft.com/office/officeart/2005/8/layout/hierarchy1"/>
    <dgm:cxn modelId="{FAC2E51B-9C45-44C3-AB91-41D7293A883C}" srcId="{3CDD096D-C7FD-4FA3-82D4-3FFAE78DC9A2}" destId="{C9A8DBB4-91C9-469F-8115-E15ABC912ABB}" srcOrd="0" destOrd="0" parTransId="{F2CDE59A-FC93-4645-A902-0B56EA282046}" sibTransId="{FE9421B8-770A-40B9-ADDE-F080CA805CE6}"/>
    <dgm:cxn modelId="{F9ED022F-93A7-4BA6-B857-8384DC3B6544}" srcId="{C9A8DBB4-91C9-469F-8115-E15ABC912ABB}" destId="{F19DF54A-8A48-4AC7-BC15-18394C5816D4}" srcOrd="2" destOrd="0" parTransId="{9C924B91-2A85-4B95-A163-BB9FFDC6B9C1}" sibTransId="{FE46E12A-A356-4464-A366-D20CD4ADEE59}"/>
    <dgm:cxn modelId="{F6CA333A-873D-4074-B57B-DCEAB30AD517}" type="presOf" srcId="{A874AD0A-71D2-4E52-B790-1A96EEF18788}" destId="{0C7734AB-239E-4DCA-BEDC-59E84C242A50}" srcOrd="0" destOrd="0" presId="urn:microsoft.com/office/officeart/2005/8/layout/hierarchy1"/>
    <dgm:cxn modelId="{00719562-1CEA-4DB7-B5D9-C19263D89A5F}" type="presOf" srcId="{9C924B91-2A85-4B95-A163-BB9FFDC6B9C1}" destId="{234394A4-B2EE-4B78-9D0D-EEEF0FD905D2}" srcOrd="0" destOrd="0" presId="urn:microsoft.com/office/officeart/2005/8/layout/hierarchy1"/>
    <dgm:cxn modelId="{FAB97E64-F636-440D-8E33-BA9743CCA0C1}" srcId="{A3826071-040D-4E30-94C0-76514A5F9445}" destId="{0AA8CF76-5327-4802-ABE4-911844A76822}" srcOrd="0" destOrd="0" parTransId="{CDEBE69B-9C94-4A22-A5DC-CF7061A9A57E}" sibTransId="{093489AD-5E36-4617-AEFC-724CFBEBB08F}"/>
    <dgm:cxn modelId="{D4FBCE64-2271-49B9-940C-585CF08752AF}" type="presOf" srcId="{F19DF54A-8A48-4AC7-BC15-18394C5816D4}" destId="{71FD4E16-E6BD-457B-BBE2-A54D57CD9D86}" srcOrd="0" destOrd="0" presId="urn:microsoft.com/office/officeart/2005/8/layout/hierarchy1"/>
    <dgm:cxn modelId="{1C069446-E882-4F92-82F6-B5A3A3AD980D}" type="presOf" srcId="{557D0F47-7271-4A3C-AC29-02DA436BFC34}" destId="{5D0853CE-1DCD-420F-9625-322260CCBD6B}" srcOrd="0" destOrd="0" presId="urn:microsoft.com/office/officeart/2005/8/layout/hierarchy1"/>
    <dgm:cxn modelId="{C19DDD6C-A0B6-4A97-BC06-4B763CB3B1E7}" srcId="{C9A8DBB4-91C9-469F-8115-E15ABC912ABB}" destId="{A3826071-040D-4E30-94C0-76514A5F9445}" srcOrd="3" destOrd="0" parTransId="{7918BBD1-20F1-4760-AAEB-618B57F4DC0B}" sibTransId="{CA4679EF-305A-4546-972B-6DE8056CB004}"/>
    <dgm:cxn modelId="{77B7FF4E-2693-43E4-8625-21225675A511}" type="presOf" srcId="{32436ED1-40AB-4A42-AE3D-94C6C3472536}" destId="{F8F27965-7887-4757-A50A-846965C29F37}" srcOrd="0" destOrd="0" presId="urn:microsoft.com/office/officeart/2005/8/layout/hierarchy1"/>
    <dgm:cxn modelId="{3D08EA53-C205-4B42-A057-D8E770664AD9}" srcId="{C9A8DBB4-91C9-469F-8115-E15ABC912ABB}" destId="{EE170D02-2598-4939-8384-FE4D0E96B760}" srcOrd="1" destOrd="0" parTransId="{557D0F47-7271-4A3C-AC29-02DA436BFC34}" sibTransId="{BE35641B-9315-4ADE-9DE3-B5E88A02C9CA}"/>
    <dgm:cxn modelId="{C5D74D59-294D-4264-B185-CCAF5969E54D}" type="presOf" srcId="{9981D62F-65C7-4C4E-A6D0-F9552B40C67C}" destId="{5B233DBD-2806-4DD4-9AAF-FE66CAB79438}" srcOrd="0" destOrd="0" presId="urn:microsoft.com/office/officeart/2005/8/layout/hierarchy1"/>
    <dgm:cxn modelId="{CB72E77A-160A-4C5B-8FF9-F85E1C212A33}" srcId="{EE170D02-2598-4939-8384-FE4D0E96B760}" destId="{E2FA51E2-68CD-404D-97D9-6C40C0047E4D}" srcOrd="0" destOrd="0" parTransId="{D0C85F9E-A0B9-4514-AC41-79879F2F8CDC}" sibTransId="{047696A8-DED8-4CF8-B32F-A63685F5E52B}"/>
    <dgm:cxn modelId="{2A2C1088-D876-4A4C-9389-3E8C98784A39}" type="presOf" srcId="{3CDD096D-C7FD-4FA3-82D4-3FFAE78DC9A2}" destId="{699BBC75-819E-4DE8-8241-CDB1FD6CF12E}" srcOrd="0" destOrd="0" presId="urn:microsoft.com/office/officeart/2005/8/layout/hierarchy1"/>
    <dgm:cxn modelId="{CC95488A-B1A3-46AD-A9C7-8C8896E9F27E}" type="presOf" srcId="{34A00442-39E3-4A10-9716-E7A0D4AD9F8E}" destId="{13C278F7-E937-4574-A47B-341C979F5DEF}" srcOrd="0" destOrd="0" presId="urn:microsoft.com/office/officeart/2005/8/layout/hierarchy1"/>
    <dgm:cxn modelId="{C16A7C9A-7417-40D5-BA94-7A8E254BEB97}" type="presOf" srcId="{3D9B2C93-420E-4751-9FF6-4437C4F3A6E1}" destId="{048DFB57-B0FB-422A-9AD1-68A314587B1D}" srcOrd="0" destOrd="0" presId="urn:microsoft.com/office/officeart/2005/8/layout/hierarchy1"/>
    <dgm:cxn modelId="{2828DA9A-634C-459F-81A8-01A8C879984D}" type="presOf" srcId="{7918BBD1-20F1-4760-AAEB-618B57F4DC0B}" destId="{66E944F7-9A82-4ECB-AE43-DB74BA609415}" srcOrd="0" destOrd="0" presId="urn:microsoft.com/office/officeart/2005/8/layout/hierarchy1"/>
    <dgm:cxn modelId="{17869FA8-9F74-43AE-8039-31462E8446E8}" type="presOf" srcId="{C9A8DBB4-91C9-469F-8115-E15ABC912ABB}" destId="{94D99BC7-873C-4E71-B33D-3D11B41E6940}" srcOrd="0" destOrd="0" presId="urn:microsoft.com/office/officeart/2005/8/layout/hierarchy1"/>
    <dgm:cxn modelId="{845050B1-02D3-40F0-BB0F-B81E5EA5354A}" type="presOf" srcId="{E2FA51E2-68CD-404D-97D9-6C40C0047E4D}" destId="{BD0EB9D6-8170-478B-8A02-73A7A96734EB}" srcOrd="0" destOrd="0" presId="urn:microsoft.com/office/officeart/2005/8/layout/hierarchy1"/>
    <dgm:cxn modelId="{C583D5B6-F43E-4C4F-969B-42EFEE391E71}" srcId="{32436ED1-40AB-4A42-AE3D-94C6C3472536}" destId="{9981D62F-65C7-4C4E-A6D0-F9552B40C67C}" srcOrd="0" destOrd="0" parTransId="{A874AD0A-71D2-4E52-B790-1A96EEF18788}" sibTransId="{34BA7BA4-1887-48E8-92BD-7B05AECE19F0}"/>
    <dgm:cxn modelId="{4DADBAC2-0512-4827-8B02-16B30948A00F}" type="presOf" srcId="{CDEBE69B-9C94-4A22-A5DC-CF7061A9A57E}" destId="{16548718-46E2-4172-A984-825C3FD78D82}" srcOrd="0" destOrd="0" presId="urn:microsoft.com/office/officeart/2005/8/layout/hierarchy1"/>
    <dgm:cxn modelId="{9E64F9C5-677D-40DE-BFD8-8778ECB1512B}" type="presOf" srcId="{BD527680-7242-4E29-805D-AF516DF73CBD}" destId="{D83003B2-4B71-4141-9F74-2DE9971B1C67}" srcOrd="0" destOrd="0" presId="urn:microsoft.com/office/officeart/2005/8/layout/hierarchy1"/>
    <dgm:cxn modelId="{57A246D6-9F75-477B-8D11-F04724513BEE}" type="presOf" srcId="{293FA908-027F-46F1-A87C-5C22D016C0CA}" destId="{8821C29D-F8CB-4698-840E-8B4714C5244A}" srcOrd="0" destOrd="0" presId="urn:microsoft.com/office/officeart/2005/8/layout/hierarchy1"/>
    <dgm:cxn modelId="{383B4AEB-230E-4162-A5A8-7A14DEFDAD35}" srcId="{F19DF54A-8A48-4AC7-BC15-18394C5816D4}" destId="{34A00442-39E3-4A10-9716-E7A0D4AD9F8E}" srcOrd="0" destOrd="0" parTransId="{BD527680-7242-4E29-805D-AF516DF73CBD}" sibTransId="{CAF354F3-57DB-4F5D-B1B4-835651437781}"/>
    <dgm:cxn modelId="{4D4BFCF1-F0D3-4E86-92F0-08D72B0A2729}" type="presOf" srcId="{EE170D02-2598-4939-8384-FE4D0E96B760}" destId="{4385955C-9EA9-4366-8297-9B1B3ECABD74}" srcOrd="0" destOrd="0" presId="urn:microsoft.com/office/officeart/2005/8/layout/hierarchy1"/>
    <dgm:cxn modelId="{CE2159F5-43CE-4D3C-8345-4AA648631127}" type="presOf" srcId="{A3826071-040D-4E30-94C0-76514A5F9445}" destId="{1A15375D-D8DF-4EF7-BC71-04394AD096E2}" srcOrd="0" destOrd="0" presId="urn:microsoft.com/office/officeart/2005/8/layout/hierarchy1"/>
    <dgm:cxn modelId="{A8252CF8-AE4C-4460-A76C-24814C5DBB20}" type="presOf" srcId="{D0C85F9E-A0B9-4514-AC41-79879F2F8CDC}" destId="{5C96E3A9-11F9-4296-ADB8-996D2A4C33AA}" srcOrd="0" destOrd="0" presId="urn:microsoft.com/office/officeart/2005/8/layout/hierarchy1"/>
    <dgm:cxn modelId="{3BBBEDC3-D50E-4012-9751-F4339DE57090}" type="presParOf" srcId="{699BBC75-819E-4DE8-8241-CDB1FD6CF12E}" destId="{6A4D1559-57D0-4958-9B80-FE093510F471}" srcOrd="0" destOrd="0" presId="urn:microsoft.com/office/officeart/2005/8/layout/hierarchy1"/>
    <dgm:cxn modelId="{932BF71A-1605-4AC7-B5F7-CB78607B30A5}" type="presParOf" srcId="{6A4D1559-57D0-4958-9B80-FE093510F471}" destId="{98F55003-43B8-467F-8F48-882119BA9188}" srcOrd="0" destOrd="0" presId="urn:microsoft.com/office/officeart/2005/8/layout/hierarchy1"/>
    <dgm:cxn modelId="{00D5198C-AB40-4B14-A82A-213135AEB9D4}" type="presParOf" srcId="{98F55003-43B8-467F-8F48-882119BA9188}" destId="{2E092DF4-7EA2-42C0-89FF-720B76F98B30}" srcOrd="0" destOrd="0" presId="urn:microsoft.com/office/officeart/2005/8/layout/hierarchy1"/>
    <dgm:cxn modelId="{4D7BAAD5-90F1-4AA3-A407-D3DECBCAF326}" type="presParOf" srcId="{98F55003-43B8-467F-8F48-882119BA9188}" destId="{94D99BC7-873C-4E71-B33D-3D11B41E6940}" srcOrd="1" destOrd="0" presId="urn:microsoft.com/office/officeart/2005/8/layout/hierarchy1"/>
    <dgm:cxn modelId="{D1F43735-B1D4-4858-8224-FCBB51038BD6}" type="presParOf" srcId="{6A4D1559-57D0-4958-9B80-FE093510F471}" destId="{46577182-2D2E-4463-8416-F0DF2BEB0AFA}" srcOrd="1" destOrd="0" presId="urn:microsoft.com/office/officeart/2005/8/layout/hierarchy1"/>
    <dgm:cxn modelId="{4D43BECF-5D0B-4C1B-A8B1-752155583A89}" type="presParOf" srcId="{46577182-2D2E-4463-8416-F0DF2BEB0AFA}" destId="{048DFB57-B0FB-422A-9AD1-68A314587B1D}" srcOrd="0" destOrd="0" presId="urn:microsoft.com/office/officeart/2005/8/layout/hierarchy1"/>
    <dgm:cxn modelId="{00312AA7-C857-4F8B-8C3C-1AB30DCDBF73}" type="presParOf" srcId="{46577182-2D2E-4463-8416-F0DF2BEB0AFA}" destId="{218EEA47-0ED7-43AB-9222-62816A16748E}" srcOrd="1" destOrd="0" presId="urn:microsoft.com/office/officeart/2005/8/layout/hierarchy1"/>
    <dgm:cxn modelId="{32DFD349-B30A-42F9-893B-C77B4676EE5C}" type="presParOf" srcId="{218EEA47-0ED7-43AB-9222-62816A16748E}" destId="{24D32CB7-4BB5-4880-B18A-5329A41AC5C3}" srcOrd="0" destOrd="0" presId="urn:microsoft.com/office/officeart/2005/8/layout/hierarchy1"/>
    <dgm:cxn modelId="{D71CCCBA-4A75-4DF1-98DA-3F57FC406B9D}" type="presParOf" srcId="{24D32CB7-4BB5-4880-B18A-5329A41AC5C3}" destId="{9A8FE20E-5D61-4F76-A735-66CA365D4B85}" srcOrd="0" destOrd="0" presId="urn:microsoft.com/office/officeart/2005/8/layout/hierarchy1"/>
    <dgm:cxn modelId="{3CAD279D-9B2E-44D5-9F45-B76AC588A535}" type="presParOf" srcId="{24D32CB7-4BB5-4880-B18A-5329A41AC5C3}" destId="{F8F27965-7887-4757-A50A-846965C29F37}" srcOrd="1" destOrd="0" presId="urn:microsoft.com/office/officeart/2005/8/layout/hierarchy1"/>
    <dgm:cxn modelId="{6E169EF7-50FB-4AB5-9FAC-F309AFB572B0}" type="presParOf" srcId="{218EEA47-0ED7-43AB-9222-62816A16748E}" destId="{A85D1D52-8CCB-4EF8-82F7-E480F8F5EC7E}" srcOrd="1" destOrd="0" presId="urn:microsoft.com/office/officeart/2005/8/layout/hierarchy1"/>
    <dgm:cxn modelId="{78183B56-5656-4659-83DB-8C25B2B9811A}" type="presParOf" srcId="{A85D1D52-8CCB-4EF8-82F7-E480F8F5EC7E}" destId="{0C7734AB-239E-4DCA-BEDC-59E84C242A50}" srcOrd="0" destOrd="0" presId="urn:microsoft.com/office/officeart/2005/8/layout/hierarchy1"/>
    <dgm:cxn modelId="{4FB7F833-36E2-47F1-948F-C0CB6D4C3174}" type="presParOf" srcId="{A85D1D52-8CCB-4EF8-82F7-E480F8F5EC7E}" destId="{E6833C29-E2BB-4974-B016-A247291705A1}" srcOrd="1" destOrd="0" presId="urn:microsoft.com/office/officeart/2005/8/layout/hierarchy1"/>
    <dgm:cxn modelId="{E4D8D439-348E-4BFD-9160-FD388D3CC11B}" type="presParOf" srcId="{E6833C29-E2BB-4974-B016-A247291705A1}" destId="{89F6F143-E625-4B85-98F2-5B82D5904C70}" srcOrd="0" destOrd="0" presId="urn:microsoft.com/office/officeart/2005/8/layout/hierarchy1"/>
    <dgm:cxn modelId="{C1D5155B-AA57-45AB-B3AF-EA2676C6CD80}" type="presParOf" srcId="{89F6F143-E625-4B85-98F2-5B82D5904C70}" destId="{CE99541A-4340-4B28-8741-077146BF618B}" srcOrd="0" destOrd="0" presId="urn:microsoft.com/office/officeart/2005/8/layout/hierarchy1"/>
    <dgm:cxn modelId="{D713BFD3-7BE9-4A37-8328-F52368DF3695}" type="presParOf" srcId="{89F6F143-E625-4B85-98F2-5B82D5904C70}" destId="{5B233DBD-2806-4DD4-9AAF-FE66CAB79438}" srcOrd="1" destOrd="0" presId="urn:microsoft.com/office/officeart/2005/8/layout/hierarchy1"/>
    <dgm:cxn modelId="{B63324CD-FA8C-47E1-9D61-8EA52247F9C1}" type="presParOf" srcId="{E6833C29-E2BB-4974-B016-A247291705A1}" destId="{AAF90A80-7DCB-406E-9D43-4E1B2F351499}" srcOrd="1" destOrd="0" presId="urn:microsoft.com/office/officeart/2005/8/layout/hierarchy1"/>
    <dgm:cxn modelId="{47E75136-4CC6-4E4A-9B9F-C81E7C932B7F}" type="presParOf" srcId="{A85D1D52-8CCB-4EF8-82F7-E480F8F5EC7E}" destId="{FAAF1701-1BCE-43F4-9293-025198DC52A1}" srcOrd="2" destOrd="0" presId="urn:microsoft.com/office/officeart/2005/8/layout/hierarchy1"/>
    <dgm:cxn modelId="{E16FB484-556F-4ABC-B222-9C0DB197D2D4}" type="presParOf" srcId="{A85D1D52-8CCB-4EF8-82F7-E480F8F5EC7E}" destId="{8BBF9A35-1F30-48C9-BA41-5FF220540E97}" srcOrd="3" destOrd="0" presId="urn:microsoft.com/office/officeart/2005/8/layout/hierarchy1"/>
    <dgm:cxn modelId="{576CA990-061F-4ABC-896F-E0FBE92D1A68}" type="presParOf" srcId="{8BBF9A35-1F30-48C9-BA41-5FF220540E97}" destId="{B949C4B2-45EB-421D-87FE-879836B59633}" srcOrd="0" destOrd="0" presId="urn:microsoft.com/office/officeart/2005/8/layout/hierarchy1"/>
    <dgm:cxn modelId="{160AAC38-B254-43E5-A048-8C749F1CEC1E}" type="presParOf" srcId="{B949C4B2-45EB-421D-87FE-879836B59633}" destId="{338E20CB-1C28-4AC8-81D7-D19D12A3B9A1}" srcOrd="0" destOrd="0" presId="urn:microsoft.com/office/officeart/2005/8/layout/hierarchy1"/>
    <dgm:cxn modelId="{68F3F99A-B298-4CD2-B355-03AA9C439B2B}" type="presParOf" srcId="{B949C4B2-45EB-421D-87FE-879836B59633}" destId="{8821C29D-F8CB-4698-840E-8B4714C5244A}" srcOrd="1" destOrd="0" presId="urn:microsoft.com/office/officeart/2005/8/layout/hierarchy1"/>
    <dgm:cxn modelId="{349BA458-0571-420D-BFF2-59FBB66005C3}" type="presParOf" srcId="{8BBF9A35-1F30-48C9-BA41-5FF220540E97}" destId="{8EFE2801-5FA5-4C12-A5E0-8B93862C2A61}" srcOrd="1" destOrd="0" presId="urn:microsoft.com/office/officeart/2005/8/layout/hierarchy1"/>
    <dgm:cxn modelId="{05B02A98-F0D1-42ED-B682-95FEF8415BF1}" type="presParOf" srcId="{46577182-2D2E-4463-8416-F0DF2BEB0AFA}" destId="{5D0853CE-1DCD-420F-9625-322260CCBD6B}" srcOrd="2" destOrd="0" presId="urn:microsoft.com/office/officeart/2005/8/layout/hierarchy1"/>
    <dgm:cxn modelId="{F96AC8C9-6CF6-47D0-A433-1A4FD9D7931A}" type="presParOf" srcId="{46577182-2D2E-4463-8416-F0DF2BEB0AFA}" destId="{81BB491D-1E73-43A8-BF5F-3D12E7501804}" srcOrd="3" destOrd="0" presId="urn:microsoft.com/office/officeart/2005/8/layout/hierarchy1"/>
    <dgm:cxn modelId="{586159BE-1904-4536-A9FA-38E562F9C79C}" type="presParOf" srcId="{81BB491D-1E73-43A8-BF5F-3D12E7501804}" destId="{E811C9BF-EEE9-4E39-8C6D-DCCAA872D409}" srcOrd="0" destOrd="0" presId="urn:microsoft.com/office/officeart/2005/8/layout/hierarchy1"/>
    <dgm:cxn modelId="{18893765-4DA7-4EFE-A270-9D4661662326}" type="presParOf" srcId="{E811C9BF-EEE9-4E39-8C6D-DCCAA872D409}" destId="{687E914D-E680-43F6-8733-E9A6F1188858}" srcOrd="0" destOrd="0" presId="urn:microsoft.com/office/officeart/2005/8/layout/hierarchy1"/>
    <dgm:cxn modelId="{F9BA0553-DE7A-40BE-9521-177771E83A8C}" type="presParOf" srcId="{E811C9BF-EEE9-4E39-8C6D-DCCAA872D409}" destId="{4385955C-9EA9-4366-8297-9B1B3ECABD74}" srcOrd="1" destOrd="0" presId="urn:microsoft.com/office/officeart/2005/8/layout/hierarchy1"/>
    <dgm:cxn modelId="{C01D8774-BD99-4C89-B72A-3D91065BB0B2}" type="presParOf" srcId="{81BB491D-1E73-43A8-BF5F-3D12E7501804}" destId="{DF97239D-0DF7-479C-A652-C340ACFACA65}" srcOrd="1" destOrd="0" presId="urn:microsoft.com/office/officeart/2005/8/layout/hierarchy1"/>
    <dgm:cxn modelId="{FF1FA5B2-9220-4F3E-8810-F436589352CA}" type="presParOf" srcId="{DF97239D-0DF7-479C-A652-C340ACFACA65}" destId="{5C96E3A9-11F9-4296-ADB8-996D2A4C33AA}" srcOrd="0" destOrd="0" presId="urn:microsoft.com/office/officeart/2005/8/layout/hierarchy1"/>
    <dgm:cxn modelId="{D7F409C2-2668-4C43-AB1C-C28A62F1517F}" type="presParOf" srcId="{DF97239D-0DF7-479C-A652-C340ACFACA65}" destId="{D9B74776-9BE8-4AAE-8E73-0837A578C05A}" srcOrd="1" destOrd="0" presId="urn:microsoft.com/office/officeart/2005/8/layout/hierarchy1"/>
    <dgm:cxn modelId="{F77C43D6-289C-4F67-A49A-591BCEFD7B74}" type="presParOf" srcId="{D9B74776-9BE8-4AAE-8E73-0837A578C05A}" destId="{AC84CFD9-541C-483A-8B42-784D6F0BC659}" srcOrd="0" destOrd="0" presId="urn:microsoft.com/office/officeart/2005/8/layout/hierarchy1"/>
    <dgm:cxn modelId="{B2DFEE3F-488B-4A3A-82FA-B05CC94E30D2}" type="presParOf" srcId="{AC84CFD9-541C-483A-8B42-784D6F0BC659}" destId="{F8B2D77A-1702-4826-A615-690CBE041FAC}" srcOrd="0" destOrd="0" presId="urn:microsoft.com/office/officeart/2005/8/layout/hierarchy1"/>
    <dgm:cxn modelId="{98F08EBB-CD64-4D83-B97C-49FDD5AA1BAE}" type="presParOf" srcId="{AC84CFD9-541C-483A-8B42-784D6F0BC659}" destId="{BD0EB9D6-8170-478B-8A02-73A7A96734EB}" srcOrd="1" destOrd="0" presId="urn:microsoft.com/office/officeart/2005/8/layout/hierarchy1"/>
    <dgm:cxn modelId="{A6DCF159-ECA1-411C-BE2A-3FE49709FE34}" type="presParOf" srcId="{D9B74776-9BE8-4AAE-8E73-0837A578C05A}" destId="{DD6C6D58-C2BA-4667-B49A-966017368E90}" srcOrd="1" destOrd="0" presId="urn:microsoft.com/office/officeart/2005/8/layout/hierarchy1"/>
    <dgm:cxn modelId="{44460875-CA08-4FB0-81C2-7AF632AB2F93}" type="presParOf" srcId="{46577182-2D2E-4463-8416-F0DF2BEB0AFA}" destId="{234394A4-B2EE-4B78-9D0D-EEEF0FD905D2}" srcOrd="4" destOrd="0" presId="urn:microsoft.com/office/officeart/2005/8/layout/hierarchy1"/>
    <dgm:cxn modelId="{EA615DC6-2E8F-4398-B57D-93EF679D9EA4}" type="presParOf" srcId="{46577182-2D2E-4463-8416-F0DF2BEB0AFA}" destId="{4884115E-3861-4371-A187-DA4692C47143}" srcOrd="5" destOrd="0" presId="urn:microsoft.com/office/officeart/2005/8/layout/hierarchy1"/>
    <dgm:cxn modelId="{DE495EAA-1835-426C-A127-6D4F6C24A44C}" type="presParOf" srcId="{4884115E-3861-4371-A187-DA4692C47143}" destId="{D2367886-AFA8-4953-8198-8A503CFBA79E}" srcOrd="0" destOrd="0" presId="urn:microsoft.com/office/officeart/2005/8/layout/hierarchy1"/>
    <dgm:cxn modelId="{38429417-C0F7-4B20-A216-9879A70152FB}" type="presParOf" srcId="{D2367886-AFA8-4953-8198-8A503CFBA79E}" destId="{98F072EA-2491-4A06-B517-F054AEB690AD}" srcOrd="0" destOrd="0" presId="urn:microsoft.com/office/officeart/2005/8/layout/hierarchy1"/>
    <dgm:cxn modelId="{4AA93126-B492-490B-BDBD-008AA4BCA0C1}" type="presParOf" srcId="{D2367886-AFA8-4953-8198-8A503CFBA79E}" destId="{71FD4E16-E6BD-457B-BBE2-A54D57CD9D86}" srcOrd="1" destOrd="0" presId="urn:microsoft.com/office/officeart/2005/8/layout/hierarchy1"/>
    <dgm:cxn modelId="{B92DD465-D82C-4DD5-929D-99CBFB458958}" type="presParOf" srcId="{4884115E-3861-4371-A187-DA4692C47143}" destId="{13E98CB9-AFAD-400C-92D4-ECA1C11816B4}" srcOrd="1" destOrd="0" presId="urn:microsoft.com/office/officeart/2005/8/layout/hierarchy1"/>
    <dgm:cxn modelId="{63587604-4A77-4D6A-BC4E-B830623BD6C2}" type="presParOf" srcId="{13E98CB9-AFAD-400C-92D4-ECA1C11816B4}" destId="{D83003B2-4B71-4141-9F74-2DE9971B1C67}" srcOrd="0" destOrd="0" presId="urn:microsoft.com/office/officeart/2005/8/layout/hierarchy1"/>
    <dgm:cxn modelId="{47C29A9A-D6FC-4BD9-81DB-208E1C21F7DE}" type="presParOf" srcId="{13E98CB9-AFAD-400C-92D4-ECA1C11816B4}" destId="{62820931-C772-44AA-9986-544F93904578}" srcOrd="1" destOrd="0" presId="urn:microsoft.com/office/officeart/2005/8/layout/hierarchy1"/>
    <dgm:cxn modelId="{330F9677-C937-4FD3-9FA5-FB6DD55B5AF5}" type="presParOf" srcId="{62820931-C772-44AA-9986-544F93904578}" destId="{BEF89361-0682-47B7-8991-51B4DFC7B34F}" srcOrd="0" destOrd="0" presId="urn:microsoft.com/office/officeart/2005/8/layout/hierarchy1"/>
    <dgm:cxn modelId="{166061C7-F35D-4F81-BCC1-38002CB6BCEC}" type="presParOf" srcId="{BEF89361-0682-47B7-8991-51B4DFC7B34F}" destId="{E4C9078D-AD9B-4F0C-9A5C-45DCB9AC9C4B}" srcOrd="0" destOrd="0" presId="urn:microsoft.com/office/officeart/2005/8/layout/hierarchy1"/>
    <dgm:cxn modelId="{8339EF3A-28E2-4BED-971B-62F14DE5EC51}" type="presParOf" srcId="{BEF89361-0682-47B7-8991-51B4DFC7B34F}" destId="{13C278F7-E937-4574-A47B-341C979F5DEF}" srcOrd="1" destOrd="0" presId="urn:microsoft.com/office/officeart/2005/8/layout/hierarchy1"/>
    <dgm:cxn modelId="{7191BD22-D02E-4626-8DF1-35A146EF7753}" type="presParOf" srcId="{62820931-C772-44AA-9986-544F93904578}" destId="{914AF9E6-6C28-4199-BF42-D483D156A50B}" srcOrd="1" destOrd="0" presId="urn:microsoft.com/office/officeart/2005/8/layout/hierarchy1"/>
    <dgm:cxn modelId="{31887D41-39E5-4E87-9157-EC2E3C056EA8}" type="presParOf" srcId="{46577182-2D2E-4463-8416-F0DF2BEB0AFA}" destId="{66E944F7-9A82-4ECB-AE43-DB74BA609415}" srcOrd="6" destOrd="0" presId="urn:microsoft.com/office/officeart/2005/8/layout/hierarchy1"/>
    <dgm:cxn modelId="{572EB28D-E28B-4F11-A83D-63C1435550EF}" type="presParOf" srcId="{46577182-2D2E-4463-8416-F0DF2BEB0AFA}" destId="{0E0AF550-AECD-4927-8515-C3075F6FC414}" srcOrd="7" destOrd="0" presId="urn:microsoft.com/office/officeart/2005/8/layout/hierarchy1"/>
    <dgm:cxn modelId="{52346E61-7C0D-4852-AF70-C3730B16DB9B}" type="presParOf" srcId="{0E0AF550-AECD-4927-8515-C3075F6FC414}" destId="{DA4C4577-39BA-4D83-B627-3B6857EB4A06}" srcOrd="0" destOrd="0" presId="urn:microsoft.com/office/officeart/2005/8/layout/hierarchy1"/>
    <dgm:cxn modelId="{FDE1D5E6-C75A-4B46-80C5-CA9B44881C27}" type="presParOf" srcId="{DA4C4577-39BA-4D83-B627-3B6857EB4A06}" destId="{2ABC795F-980A-4CB9-9F85-68608C049D86}" srcOrd="0" destOrd="0" presId="urn:microsoft.com/office/officeart/2005/8/layout/hierarchy1"/>
    <dgm:cxn modelId="{1A988DDE-D8BE-475C-AD16-E246D07754E1}" type="presParOf" srcId="{DA4C4577-39BA-4D83-B627-3B6857EB4A06}" destId="{1A15375D-D8DF-4EF7-BC71-04394AD096E2}" srcOrd="1" destOrd="0" presId="urn:microsoft.com/office/officeart/2005/8/layout/hierarchy1"/>
    <dgm:cxn modelId="{3BA76967-2E97-4042-A1C9-5CEEE80BE04C}" type="presParOf" srcId="{0E0AF550-AECD-4927-8515-C3075F6FC414}" destId="{1D8AB6B1-3C4B-4335-86FB-5EABD4796653}" srcOrd="1" destOrd="0" presId="urn:microsoft.com/office/officeart/2005/8/layout/hierarchy1"/>
    <dgm:cxn modelId="{E5200740-8527-42DD-968B-EF300F9214FD}" type="presParOf" srcId="{1D8AB6B1-3C4B-4335-86FB-5EABD4796653}" destId="{16548718-46E2-4172-A984-825C3FD78D82}" srcOrd="0" destOrd="0" presId="urn:microsoft.com/office/officeart/2005/8/layout/hierarchy1"/>
    <dgm:cxn modelId="{D8A23CA3-7F5D-428C-BD92-ED295BED48A5}" type="presParOf" srcId="{1D8AB6B1-3C4B-4335-86FB-5EABD4796653}" destId="{EE05C74A-5C33-4B9F-A38B-C5819519DB54}" srcOrd="1" destOrd="0" presId="urn:microsoft.com/office/officeart/2005/8/layout/hierarchy1"/>
    <dgm:cxn modelId="{280DED42-DFF5-4F7E-B31B-CDACB138FBB9}" type="presParOf" srcId="{EE05C74A-5C33-4B9F-A38B-C5819519DB54}" destId="{90814157-59C8-4745-9601-982C65D6AA59}" srcOrd="0" destOrd="0" presId="urn:microsoft.com/office/officeart/2005/8/layout/hierarchy1"/>
    <dgm:cxn modelId="{5E0F59A0-AF79-41C6-B2AA-41464A652871}" type="presParOf" srcId="{90814157-59C8-4745-9601-982C65D6AA59}" destId="{037D2295-82D0-44AE-9040-50F94EC0A205}" srcOrd="0" destOrd="0" presId="urn:microsoft.com/office/officeart/2005/8/layout/hierarchy1"/>
    <dgm:cxn modelId="{D06C713A-8AF3-4566-B5E7-E93370108FDD}" type="presParOf" srcId="{90814157-59C8-4745-9601-982C65D6AA59}" destId="{A9E138EA-542B-41A1-979B-95F6B921CD24}" srcOrd="1" destOrd="0" presId="urn:microsoft.com/office/officeart/2005/8/layout/hierarchy1"/>
    <dgm:cxn modelId="{9FBEEF9F-4DD7-4F1D-B825-F5FADD478595}" type="presParOf" srcId="{EE05C74A-5C33-4B9F-A38B-C5819519DB54}" destId="{B7F95784-C216-490A-BC90-FB86151B958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3A09F0-82D2-46B0-BC2A-445B3EB964CC}" type="doc">
      <dgm:prSet loTypeId="urn:microsoft.com/office/officeart/2005/8/layout/cycle6" loCatId="relationship" qsTypeId="urn:microsoft.com/office/officeart/2005/8/quickstyle/3d1" qsCatId="3D" csTypeId="urn:microsoft.com/office/officeart/2005/8/colors/accent1_2" csCatId="accent1" phldr="1"/>
      <dgm:spPr/>
      <dgm:t>
        <a:bodyPr/>
        <a:lstStyle/>
        <a:p>
          <a:endParaRPr lang="ru-RU"/>
        </a:p>
      </dgm:t>
    </dgm:pt>
    <dgm:pt modelId="{52200762-58B0-4D6D-9D6C-783204E38214}">
      <dgm:prSet phldrT="[Текст]"/>
      <dgm:spPr/>
      <dgm:t>
        <a:bodyPr/>
        <a:lstStyle/>
        <a:p>
          <a:r>
            <a:rPr lang="en-US" dirty="0"/>
            <a:t>informative</a:t>
          </a:r>
          <a:endParaRPr lang="ru-RU" dirty="0"/>
        </a:p>
      </dgm:t>
    </dgm:pt>
    <dgm:pt modelId="{F588219B-4F38-416F-B3FC-9BFE931DAE06}" type="parTrans" cxnId="{81BDBAEE-CEBF-478C-B1E5-09D38A22F311}">
      <dgm:prSet/>
      <dgm:spPr/>
      <dgm:t>
        <a:bodyPr/>
        <a:lstStyle/>
        <a:p>
          <a:endParaRPr lang="ru-RU"/>
        </a:p>
      </dgm:t>
    </dgm:pt>
    <dgm:pt modelId="{6B60F784-EB51-4373-9723-6E597DD20EAB}" type="sibTrans" cxnId="{81BDBAEE-CEBF-478C-B1E5-09D38A22F311}">
      <dgm:prSet/>
      <dgm:spPr/>
      <dgm:t>
        <a:bodyPr/>
        <a:lstStyle/>
        <a:p>
          <a:endParaRPr lang="ru-RU"/>
        </a:p>
      </dgm:t>
    </dgm:pt>
    <dgm:pt modelId="{29AC33A8-3394-46CA-B859-58022D521AC2}">
      <dgm:prSet phldrT="[Текст]"/>
      <dgm:spPr/>
      <dgm:t>
        <a:bodyPr/>
        <a:lstStyle/>
        <a:p>
          <a:r>
            <a:rPr lang="en-US" dirty="0"/>
            <a:t>influential</a:t>
          </a:r>
          <a:endParaRPr lang="ru-RU" dirty="0"/>
        </a:p>
      </dgm:t>
    </dgm:pt>
    <dgm:pt modelId="{B7694AA1-7074-4773-936B-F140EE7F8DF7}" type="parTrans" cxnId="{DB9A7898-1B17-4E0B-AFAD-4EF39D0C8C22}">
      <dgm:prSet/>
      <dgm:spPr/>
      <dgm:t>
        <a:bodyPr/>
        <a:lstStyle/>
        <a:p>
          <a:endParaRPr lang="ru-RU"/>
        </a:p>
      </dgm:t>
    </dgm:pt>
    <dgm:pt modelId="{C991EC07-A816-43D7-A96A-E824D3858BCA}" type="sibTrans" cxnId="{DB9A7898-1B17-4E0B-AFAD-4EF39D0C8C22}">
      <dgm:prSet/>
      <dgm:spPr/>
      <dgm:t>
        <a:bodyPr/>
        <a:lstStyle/>
        <a:p>
          <a:endParaRPr lang="ru-RU"/>
        </a:p>
      </dgm:t>
    </dgm:pt>
    <dgm:pt modelId="{95E9184C-F95C-4314-9FCD-4D2045FE5625}">
      <dgm:prSet phldrT="[Текст]"/>
      <dgm:spPr/>
      <dgm:t>
        <a:bodyPr/>
        <a:lstStyle/>
        <a:p>
          <a:r>
            <a:rPr lang="en-US" dirty="0"/>
            <a:t>expressive</a:t>
          </a:r>
          <a:endParaRPr lang="ru-RU" dirty="0"/>
        </a:p>
      </dgm:t>
    </dgm:pt>
    <dgm:pt modelId="{FB9F2E41-4847-4E41-9D07-540C1CDC45C5}" type="parTrans" cxnId="{45D0C298-38A6-4DC6-9770-C754249EC509}">
      <dgm:prSet/>
      <dgm:spPr/>
      <dgm:t>
        <a:bodyPr/>
        <a:lstStyle/>
        <a:p>
          <a:endParaRPr lang="ru-RU"/>
        </a:p>
      </dgm:t>
    </dgm:pt>
    <dgm:pt modelId="{68BDB2BC-1B49-4066-80B5-242279DF3A1A}" type="sibTrans" cxnId="{45D0C298-38A6-4DC6-9770-C754249EC509}">
      <dgm:prSet/>
      <dgm:spPr/>
      <dgm:t>
        <a:bodyPr/>
        <a:lstStyle/>
        <a:p>
          <a:endParaRPr lang="ru-RU"/>
        </a:p>
      </dgm:t>
    </dgm:pt>
    <dgm:pt modelId="{AB41EC2E-D9E2-4991-AFC4-5F93A9770509}">
      <dgm:prSet phldrT="[Текст]"/>
      <dgm:spPr/>
      <dgm:t>
        <a:bodyPr/>
        <a:lstStyle/>
        <a:p>
          <a:r>
            <a:rPr lang="en-US" dirty="0"/>
            <a:t>entertaining</a:t>
          </a:r>
          <a:endParaRPr lang="ru-RU" dirty="0"/>
        </a:p>
      </dgm:t>
    </dgm:pt>
    <dgm:pt modelId="{17FB8A64-1FF6-4E62-9A14-A028CEC10A95}" type="parTrans" cxnId="{F3515AFA-9DA8-4275-BAFD-1035D73E0CC2}">
      <dgm:prSet/>
      <dgm:spPr/>
      <dgm:t>
        <a:bodyPr/>
        <a:lstStyle/>
        <a:p>
          <a:endParaRPr lang="ru-RU"/>
        </a:p>
      </dgm:t>
    </dgm:pt>
    <dgm:pt modelId="{4D3F5FD0-3298-41D0-80EC-089FAB4EB896}" type="sibTrans" cxnId="{F3515AFA-9DA8-4275-BAFD-1035D73E0CC2}">
      <dgm:prSet/>
      <dgm:spPr/>
      <dgm:t>
        <a:bodyPr/>
        <a:lstStyle/>
        <a:p>
          <a:endParaRPr lang="ru-RU"/>
        </a:p>
      </dgm:t>
    </dgm:pt>
    <dgm:pt modelId="{9C1824F0-827C-4D2E-8952-7A8306F5DE3B}">
      <dgm:prSet phldrT="[Текст]"/>
      <dgm:spPr/>
      <dgm:t>
        <a:bodyPr/>
        <a:lstStyle/>
        <a:p>
          <a:r>
            <a:rPr lang="en-US"/>
            <a:t>cult-and-ritual</a:t>
          </a:r>
          <a:endParaRPr lang="ru-RU" dirty="0"/>
        </a:p>
      </dgm:t>
    </dgm:pt>
    <dgm:pt modelId="{0A306FD2-FDCF-4A03-8156-316ED94EEA2C}" type="parTrans" cxnId="{BBCC72C4-0CC9-4101-8492-EF06AD5C2956}">
      <dgm:prSet/>
      <dgm:spPr/>
      <dgm:t>
        <a:bodyPr/>
        <a:lstStyle/>
        <a:p>
          <a:endParaRPr lang="ru-RU"/>
        </a:p>
      </dgm:t>
    </dgm:pt>
    <dgm:pt modelId="{6A67A776-F476-4199-B1F8-9A8F566895E3}" type="sibTrans" cxnId="{BBCC72C4-0CC9-4101-8492-EF06AD5C2956}">
      <dgm:prSet/>
      <dgm:spPr/>
      <dgm:t>
        <a:bodyPr/>
        <a:lstStyle/>
        <a:p>
          <a:endParaRPr lang="ru-RU"/>
        </a:p>
      </dgm:t>
    </dgm:pt>
    <dgm:pt modelId="{52050AFA-5D96-4816-ACF5-35A803B55DFF}" type="pres">
      <dgm:prSet presAssocID="{A53A09F0-82D2-46B0-BC2A-445B3EB964CC}" presName="cycle" presStyleCnt="0">
        <dgm:presLayoutVars>
          <dgm:dir/>
          <dgm:resizeHandles val="exact"/>
        </dgm:presLayoutVars>
      </dgm:prSet>
      <dgm:spPr/>
    </dgm:pt>
    <dgm:pt modelId="{21E49755-9BEA-4D01-84B0-64B47F560AFD}" type="pres">
      <dgm:prSet presAssocID="{52200762-58B0-4D6D-9D6C-783204E38214}" presName="node" presStyleLbl="node1" presStyleIdx="0" presStyleCnt="5">
        <dgm:presLayoutVars>
          <dgm:bulletEnabled val="1"/>
        </dgm:presLayoutVars>
      </dgm:prSet>
      <dgm:spPr/>
    </dgm:pt>
    <dgm:pt modelId="{34474693-985C-4A10-8F0C-FA19F1EDED0E}" type="pres">
      <dgm:prSet presAssocID="{52200762-58B0-4D6D-9D6C-783204E38214}" presName="spNode" presStyleCnt="0"/>
      <dgm:spPr/>
    </dgm:pt>
    <dgm:pt modelId="{AEAF4D56-C9B7-449B-A7FA-0550A64EAC75}" type="pres">
      <dgm:prSet presAssocID="{6B60F784-EB51-4373-9723-6E597DD20EAB}" presName="sibTrans" presStyleLbl="sibTrans1D1" presStyleIdx="0" presStyleCnt="5"/>
      <dgm:spPr/>
    </dgm:pt>
    <dgm:pt modelId="{BC913FD8-C7CF-4824-B271-D395E83E0F66}" type="pres">
      <dgm:prSet presAssocID="{29AC33A8-3394-46CA-B859-58022D521AC2}" presName="node" presStyleLbl="node1" presStyleIdx="1" presStyleCnt="5" custRadScaleRad="101297" custRadScaleInc="-3984">
        <dgm:presLayoutVars>
          <dgm:bulletEnabled val="1"/>
        </dgm:presLayoutVars>
      </dgm:prSet>
      <dgm:spPr/>
    </dgm:pt>
    <dgm:pt modelId="{CE0F45E5-4A67-4F75-A67D-DBD87C3DF552}" type="pres">
      <dgm:prSet presAssocID="{29AC33A8-3394-46CA-B859-58022D521AC2}" presName="spNode" presStyleCnt="0"/>
      <dgm:spPr/>
    </dgm:pt>
    <dgm:pt modelId="{972F7438-A738-40AA-9BDF-07F0C8BD1A96}" type="pres">
      <dgm:prSet presAssocID="{C991EC07-A816-43D7-A96A-E824D3858BCA}" presName="sibTrans" presStyleLbl="sibTrans1D1" presStyleIdx="1" presStyleCnt="5"/>
      <dgm:spPr/>
    </dgm:pt>
    <dgm:pt modelId="{42A6334F-DB20-4254-8A85-435E49994A02}" type="pres">
      <dgm:prSet presAssocID="{95E9184C-F95C-4314-9FCD-4D2045FE5625}" presName="node" presStyleLbl="node1" presStyleIdx="2" presStyleCnt="5">
        <dgm:presLayoutVars>
          <dgm:bulletEnabled val="1"/>
        </dgm:presLayoutVars>
      </dgm:prSet>
      <dgm:spPr/>
    </dgm:pt>
    <dgm:pt modelId="{DFCEE83E-7BB7-4E96-82F7-B5A589120AA5}" type="pres">
      <dgm:prSet presAssocID="{95E9184C-F95C-4314-9FCD-4D2045FE5625}" presName="spNode" presStyleCnt="0"/>
      <dgm:spPr/>
    </dgm:pt>
    <dgm:pt modelId="{C74CB71B-4E1A-4D06-8758-9C191E1E4819}" type="pres">
      <dgm:prSet presAssocID="{68BDB2BC-1B49-4066-80B5-242279DF3A1A}" presName="sibTrans" presStyleLbl="sibTrans1D1" presStyleIdx="2" presStyleCnt="5"/>
      <dgm:spPr/>
    </dgm:pt>
    <dgm:pt modelId="{7305BFD7-FFD0-42E5-B34D-6BCA808D08B6}" type="pres">
      <dgm:prSet presAssocID="{AB41EC2E-D9E2-4991-AFC4-5F93A9770509}" presName="node" presStyleLbl="node1" presStyleIdx="3" presStyleCnt="5">
        <dgm:presLayoutVars>
          <dgm:bulletEnabled val="1"/>
        </dgm:presLayoutVars>
      </dgm:prSet>
      <dgm:spPr/>
    </dgm:pt>
    <dgm:pt modelId="{BB22B727-D328-48CE-AA42-574959B612E5}" type="pres">
      <dgm:prSet presAssocID="{AB41EC2E-D9E2-4991-AFC4-5F93A9770509}" presName="spNode" presStyleCnt="0"/>
      <dgm:spPr/>
    </dgm:pt>
    <dgm:pt modelId="{3C3533DC-8E3E-43FA-A750-A3EE10934D04}" type="pres">
      <dgm:prSet presAssocID="{4D3F5FD0-3298-41D0-80EC-089FAB4EB896}" presName="sibTrans" presStyleLbl="sibTrans1D1" presStyleIdx="3" presStyleCnt="5"/>
      <dgm:spPr/>
    </dgm:pt>
    <dgm:pt modelId="{FB414F95-4A68-4428-B5F4-00576297DCC4}" type="pres">
      <dgm:prSet presAssocID="{9C1824F0-827C-4D2E-8952-7A8306F5DE3B}" presName="node" presStyleLbl="node1" presStyleIdx="4" presStyleCnt="5">
        <dgm:presLayoutVars>
          <dgm:bulletEnabled val="1"/>
        </dgm:presLayoutVars>
      </dgm:prSet>
      <dgm:spPr/>
    </dgm:pt>
    <dgm:pt modelId="{11DD73F4-58BC-43B1-942F-03153F0075C5}" type="pres">
      <dgm:prSet presAssocID="{9C1824F0-827C-4D2E-8952-7A8306F5DE3B}" presName="spNode" presStyleCnt="0"/>
      <dgm:spPr/>
    </dgm:pt>
    <dgm:pt modelId="{6D339081-2069-4356-8CD1-2487985EF8CC}" type="pres">
      <dgm:prSet presAssocID="{6A67A776-F476-4199-B1F8-9A8F566895E3}" presName="sibTrans" presStyleLbl="sibTrans1D1" presStyleIdx="4" presStyleCnt="5"/>
      <dgm:spPr/>
    </dgm:pt>
  </dgm:ptLst>
  <dgm:cxnLst>
    <dgm:cxn modelId="{6510831C-003E-4AE2-935B-AE1E186F4938}" type="presOf" srcId="{A53A09F0-82D2-46B0-BC2A-445B3EB964CC}" destId="{52050AFA-5D96-4816-ACF5-35A803B55DFF}" srcOrd="0" destOrd="0" presId="urn:microsoft.com/office/officeart/2005/8/layout/cycle6"/>
    <dgm:cxn modelId="{CBBD1826-FD7F-4981-A7DE-495AAF020EA7}" type="presOf" srcId="{68BDB2BC-1B49-4066-80B5-242279DF3A1A}" destId="{C74CB71B-4E1A-4D06-8758-9C191E1E4819}" srcOrd="0" destOrd="0" presId="urn:microsoft.com/office/officeart/2005/8/layout/cycle6"/>
    <dgm:cxn modelId="{E2AEDA28-34F3-4EBE-98E9-7D3713BBD985}" type="presOf" srcId="{6B60F784-EB51-4373-9723-6E597DD20EAB}" destId="{AEAF4D56-C9B7-449B-A7FA-0550A64EAC75}" srcOrd="0" destOrd="0" presId="urn:microsoft.com/office/officeart/2005/8/layout/cycle6"/>
    <dgm:cxn modelId="{AD0E3A3B-3981-4CDF-A056-0905FF1EAF61}" type="presOf" srcId="{6A67A776-F476-4199-B1F8-9A8F566895E3}" destId="{6D339081-2069-4356-8CD1-2487985EF8CC}" srcOrd="0" destOrd="0" presId="urn:microsoft.com/office/officeart/2005/8/layout/cycle6"/>
    <dgm:cxn modelId="{173E5562-7E05-429F-87CF-E4551FB80D5D}" type="presOf" srcId="{52200762-58B0-4D6D-9D6C-783204E38214}" destId="{21E49755-9BEA-4D01-84B0-64B47F560AFD}" srcOrd="0" destOrd="0" presId="urn:microsoft.com/office/officeart/2005/8/layout/cycle6"/>
    <dgm:cxn modelId="{5515BD65-B4F1-48D3-BDBE-75E478779B52}" type="presOf" srcId="{9C1824F0-827C-4D2E-8952-7A8306F5DE3B}" destId="{FB414F95-4A68-4428-B5F4-00576297DCC4}" srcOrd="0" destOrd="0" presId="urn:microsoft.com/office/officeart/2005/8/layout/cycle6"/>
    <dgm:cxn modelId="{C458EF45-D00D-4861-A7FE-957F7669643F}" type="presOf" srcId="{C991EC07-A816-43D7-A96A-E824D3858BCA}" destId="{972F7438-A738-40AA-9BDF-07F0C8BD1A96}" srcOrd="0" destOrd="0" presId="urn:microsoft.com/office/officeart/2005/8/layout/cycle6"/>
    <dgm:cxn modelId="{DB9A7898-1B17-4E0B-AFAD-4EF39D0C8C22}" srcId="{A53A09F0-82D2-46B0-BC2A-445B3EB964CC}" destId="{29AC33A8-3394-46CA-B859-58022D521AC2}" srcOrd="1" destOrd="0" parTransId="{B7694AA1-7074-4773-936B-F140EE7F8DF7}" sibTransId="{C991EC07-A816-43D7-A96A-E824D3858BCA}"/>
    <dgm:cxn modelId="{45D0C298-38A6-4DC6-9770-C754249EC509}" srcId="{A53A09F0-82D2-46B0-BC2A-445B3EB964CC}" destId="{95E9184C-F95C-4314-9FCD-4D2045FE5625}" srcOrd="2" destOrd="0" parTransId="{FB9F2E41-4847-4E41-9D07-540C1CDC45C5}" sibTransId="{68BDB2BC-1B49-4066-80B5-242279DF3A1A}"/>
    <dgm:cxn modelId="{EF3D599A-3295-4ADD-A2D4-F595B7C340D5}" type="presOf" srcId="{4D3F5FD0-3298-41D0-80EC-089FAB4EB896}" destId="{3C3533DC-8E3E-43FA-A750-A3EE10934D04}" srcOrd="0" destOrd="0" presId="urn:microsoft.com/office/officeart/2005/8/layout/cycle6"/>
    <dgm:cxn modelId="{4E410CA3-68F1-4CE4-BEE9-DF078A3F58AF}" type="presOf" srcId="{29AC33A8-3394-46CA-B859-58022D521AC2}" destId="{BC913FD8-C7CF-4824-B271-D395E83E0F66}" srcOrd="0" destOrd="0" presId="urn:microsoft.com/office/officeart/2005/8/layout/cycle6"/>
    <dgm:cxn modelId="{0FB6B8B2-1713-48F4-B8E5-704261B3BBCC}" type="presOf" srcId="{AB41EC2E-D9E2-4991-AFC4-5F93A9770509}" destId="{7305BFD7-FFD0-42E5-B34D-6BCA808D08B6}" srcOrd="0" destOrd="0" presId="urn:microsoft.com/office/officeart/2005/8/layout/cycle6"/>
    <dgm:cxn modelId="{BBCC72C4-0CC9-4101-8492-EF06AD5C2956}" srcId="{A53A09F0-82D2-46B0-BC2A-445B3EB964CC}" destId="{9C1824F0-827C-4D2E-8952-7A8306F5DE3B}" srcOrd="4" destOrd="0" parTransId="{0A306FD2-FDCF-4A03-8156-316ED94EEA2C}" sibTransId="{6A67A776-F476-4199-B1F8-9A8F566895E3}"/>
    <dgm:cxn modelId="{D55ADBCB-E50E-4514-A1F3-F7CD55EDE17C}" type="presOf" srcId="{95E9184C-F95C-4314-9FCD-4D2045FE5625}" destId="{42A6334F-DB20-4254-8A85-435E49994A02}" srcOrd="0" destOrd="0" presId="urn:microsoft.com/office/officeart/2005/8/layout/cycle6"/>
    <dgm:cxn modelId="{81BDBAEE-CEBF-478C-B1E5-09D38A22F311}" srcId="{A53A09F0-82D2-46B0-BC2A-445B3EB964CC}" destId="{52200762-58B0-4D6D-9D6C-783204E38214}" srcOrd="0" destOrd="0" parTransId="{F588219B-4F38-416F-B3FC-9BFE931DAE06}" sibTransId="{6B60F784-EB51-4373-9723-6E597DD20EAB}"/>
    <dgm:cxn modelId="{F3515AFA-9DA8-4275-BAFD-1035D73E0CC2}" srcId="{A53A09F0-82D2-46B0-BC2A-445B3EB964CC}" destId="{AB41EC2E-D9E2-4991-AFC4-5F93A9770509}" srcOrd="3" destOrd="0" parTransId="{17FB8A64-1FF6-4E62-9A14-A028CEC10A95}" sibTransId="{4D3F5FD0-3298-41D0-80EC-089FAB4EB896}"/>
    <dgm:cxn modelId="{445D76EC-A903-4016-899B-716F085D7313}" type="presParOf" srcId="{52050AFA-5D96-4816-ACF5-35A803B55DFF}" destId="{21E49755-9BEA-4D01-84B0-64B47F560AFD}" srcOrd="0" destOrd="0" presId="urn:microsoft.com/office/officeart/2005/8/layout/cycle6"/>
    <dgm:cxn modelId="{F2A953F6-3141-4E01-BC79-974007FD4F4B}" type="presParOf" srcId="{52050AFA-5D96-4816-ACF5-35A803B55DFF}" destId="{34474693-985C-4A10-8F0C-FA19F1EDED0E}" srcOrd="1" destOrd="0" presId="urn:microsoft.com/office/officeart/2005/8/layout/cycle6"/>
    <dgm:cxn modelId="{FECED40C-B535-47ED-A0A1-E498B3B0BBC9}" type="presParOf" srcId="{52050AFA-5D96-4816-ACF5-35A803B55DFF}" destId="{AEAF4D56-C9B7-449B-A7FA-0550A64EAC75}" srcOrd="2" destOrd="0" presId="urn:microsoft.com/office/officeart/2005/8/layout/cycle6"/>
    <dgm:cxn modelId="{C6144576-9A3B-462A-BF1B-B52A7C9A30EE}" type="presParOf" srcId="{52050AFA-5D96-4816-ACF5-35A803B55DFF}" destId="{BC913FD8-C7CF-4824-B271-D395E83E0F66}" srcOrd="3" destOrd="0" presId="urn:microsoft.com/office/officeart/2005/8/layout/cycle6"/>
    <dgm:cxn modelId="{7FBD73A1-E391-4504-B9C7-C23117B82B77}" type="presParOf" srcId="{52050AFA-5D96-4816-ACF5-35A803B55DFF}" destId="{CE0F45E5-4A67-4F75-A67D-DBD87C3DF552}" srcOrd="4" destOrd="0" presId="urn:microsoft.com/office/officeart/2005/8/layout/cycle6"/>
    <dgm:cxn modelId="{AEC509AF-2A89-4CBA-A179-D8D897A068A6}" type="presParOf" srcId="{52050AFA-5D96-4816-ACF5-35A803B55DFF}" destId="{972F7438-A738-40AA-9BDF-07F0C8BD1A96}" srcOrd="5" destOrd="0" presId="urn:microsoft.com/office/officeart/2005/8/layout/cycle6"/>
    <dgm:cxn modelId="{5F95DC58-37E2-413D-938A-51B7E7B48905}" type="presParOf" srcId="{52050AFA-5D96-4816-ACF5-35A803B55DFF}" destId="{42A6334F-DB20-4254-8A85-435E49994A02}" srcOrd="6" destOrd="0" presId="urn:microsoft.com/office/officeart/2005/8/layout/cycle6"/>
    <dgm:cxn modelId="{3C31482D-89AE-4F28-86E2-72CD678BA0FA}" type="presParOf" srcId="{52050AFA-5D96-4816-ACF5-35A803B55DFF}" destId="{DFCEE83E-7BB7-4E96-82F7-B5A589120AA5}" srcOrd="7" destOrd="0" presId="urn:microsoft.com/office/officeart/2005/8/layout/cycle6"/>
    <dgm:cxn modelId="{600B8892-B669-4820-A602-A7B56BABFBEA}" type="presParOf" srcId="{52050AFA-5D96-4816-ACF5-35A803B55DFF}" destId="{C74CB71B-4E1A-4D06-8758-9C191E1E4819}" srcOrd="8" destOrd="0" presId="urn:microsoft.com/office/officeart/2005/8/layout/cycle6"/>
    <dgm:cxn modelId="{F0FE54A3-3444-4B83-A269-83F4380C4F5E}" type="presParOf" srcId="{52050AFA-5D96-4816-ACF5-35A803B55DFF}" destId="{7305BFD7-FFD0-42E5-B34D-6BCA808D08B6}" srcOrd="9" destOrd="0" presId="urn:microsoft.com/office/officeart/2005/8/layout/cycle6"/>
    <dgm:cxn modelId="{69E2D5A1-9756-4F5A-9B6D-B694D5378F74}" type="presParOf" srcId="{52050AFA-5D96-4816-ACF5-35A803B55DFF}" destId="{BB22B727-D328-48CE-AA42-574959B612E5}" srcOrd="10" destOrd="0" presId="urn:microsoft.com/office/officeart/2005/8/layout/cycle6"/>
    <dgm:cxn modelId="{FE1739D4-C2A6-4C21-AD1C-32E66EEE1D7C}" type="presParOf" srcId="{52050AFA-5D96-4816-ACF5-35A803B55DFF}" destId="{3C3533DC-8E3E-43FA-A750-A3EE10934D04}" srcOrd="11" destOrd="0" presId="urn:microsoft.com/office/officeart/2005/8/layout/cycle6"/>
    <dgm:cxn modelId="{06136A17-C13F-48E7-B3C6-F2C3F77FD1EF}" type="presParOf" srcId="{52050AFA-5D96-4816-ACF5-35A803B55DFF}" destId="{FB414F95-4A68-4428-B5F4-00576297DCC4}" srcOrd="12" destOrd="0" presId="urn:microsoft.com/office/officeart/2005/8/layout/cycle6"/>
    <dgm:cxn modelId="{5CF3C21F-2126-429C-9F85-A9BABC0B2A3E}" type="presParOf" srcId="{52050AFA-5D96-4816-ACF5-35A803B55DFF}" destId="{11DD73F4-58BC-43B1-942F-03153F0075C5}" srcOrd="13" destOrd="0" presId="urn:microsoft.com/office/officeart/2005/8/layout/cycle6"/>
    <dgm:cxn modelId="{24082BC3-5D60-4B3B-9420-D0551671241B}" type="presParOf" srcId="{52050AFA-5D96-4816-ACF5-35A803B55DFF}" destId="{6D339081-2069-4356-8CD1-2487985EF8CC}"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85EC0C-46D7-4C06-B538-A1E4A50B9CB7}" type="doc">
      <dgm:prSet loTypeId="urn:microsoft.com/office/officeart/2005/8/layout/chart3" loCatId="cycle" qsTypeId="urn:microsoft.com/office/officeart/2005/8/quickstyle/simple1" qsCatId="simple" csTypeId="urn:microsoft.com/office/officeart/2005/8/colors/accent1_2" csCatId="accent1" phldr="1"/>
      <dgm:spPr/>
    </dgm:pt>
    <dgm:pt modelId="{5511A43B-34F3-45FD-9679-43C644CCD0A8}">
      <dgm:prSet phldrT="[Текст]"/>
      <dgm:spPr/>
      <dgm:t>
        <a:bodyPr/>
        <a:lstStyle/>
        <a:p>
          <a:r>
            <a:rPr lang="en-US" i="1" dirty="0"/>
            <a:t>narration</a:t>
          </a:r>
          <a:endParaRPr lang="ru-RU" dirty="0"/>
        </a:p>
      </dgm:t>
    </dgm:pt>
    <dgm:pt modelId="{C79B2E57-2C8A-423B-9E1F-1AEFCF3D6F36}" type="parTrans" cxnId="{E4DE3AA1-5722-44B5-9F34-F0DFA0BC7EC4}">
      <dgm:prSet/>
      <dgm:spPr/>
      <dgm:t>
        <a:bodyPr/>
        <a:lstStyle/>
        <a:p>
          <a:endParaRPr lang="ru-RU"/>
        </a:p>
      </dgm:t>
    </dgm:pt>
    <dgm:pt modelId="{BFAAE638-3733-4BD7-BDA1-1906CB5AF551}" type="sibTrans" cxnId="{E4DE3AA1-5722-44B5-9F34-F0DFA0BC7EC4}">
      <dgm:prSet/>
      <dgm:spPr/>
      <dgm:t>
        <a:bodyPr/>
        <a:lstStyle/>
        <a:p>
          <a:endParaRPr lang="ru-RU"/>
        </a:p>
      </dgm:t>
    </dgm:pt>
    <dgm:pt modelId="{067B07EF-3B78-4021-9C9C-864EE5B43ECC}">
      <dgm:prSet phldrT="[Текст]"/>
      <dgm:spPr/>
      <dgm:t>
        <a:bodyPr/>
        <a:lstStyle/>
        <a:p>
          <a:r>
            <a:rPr lang="en-US" i="1" dirty="0"/>
            <a:t>argumentation</a:t>
          </a:r>
          <a:endParaRPr lang="ru-RU" dirty="0"/>
        </a:p>
      </dgm:t>
    </dgm:pt>
    <dgm:pt modelId="{76D921BB-EBE8-4AC6-9F3D-9FCBE591683E}" type="parTrans" cxnId="{EF1134D7-5AEA-465E-8A74-297BC0711F60}">
      <dgm:prSet/>
      <dgm:spPr/>
      <dgm:t>
        <a:bodyPr/>
        <a:lstStyle/>
        <a:p>
          <a:endParaRPr lang="ru-RU"/>
        </a:p>
      </dgm:t>
    </dgm:pt>
    <dgm:pt modelId="{767D687E-0313-4480-B1A4-0F62774F575C}" type="sibTrans" cxnId="{EF1134D7-5AEA-465E-8A74-297BC0711F60}">
      <dgm:prSet/>
      <dgm:spPr/>
      <dgm:t>
        <a:bodyPr/>
        <a:lstStyle/>
        <a:p>
          <a:endParaRPr lang="ru-RU"/>
        </a:p>
      </dgm:t>
    </dgm:pt>
    <dgm:pt modelId="{0E43FAD6-4043-48E2-8E6E-209C67788A25}">
      <dgm:prSet phldrT="[Текст]"/>
      <dgm:spPr/>
      <dgm:t>
        <a:bodyPr/>
        <a:lstStyle/>
        <a:p>
          <a:r>
            <a:rPr lang="en-US" i="1" dirty="0"/>
            <a:t>description</a:t>
          </a:r>
          <a:endParaRPr lang="ru-RU" dirty="0"/>
        </a:p>
      </dgm:t>
    </dgm:pt>
    <dgm:pt modelId="{F6418238-7F7D-435B-A55E-4B20F86C093C}" type="parTrans" cxnId="{EF5EBE10-DE33-4896-B618-C27E2304F120}">
      <dgm:prSet/>
      <dgm:spPr/>
      <dgm:t>
        <a:bodyPr/>
        <a:lstStyle/>
        <a:p>
          <a:endParaRPr lang="ru-RU"/>
        </a:p>
      </dgm:t>
    </dgm:pt>
    <dgm:pt modelId="{35278947-CDE3-4F53-B607-A99694F7B9BB}" type="sibTrans" cxnId="{EF5EBE10-DE33-4896-B618-C27E2304F120}">
      <dgm:prSet/>
      <dgm:spPr/>
      <dgm:t>
        <a:bodyPr/>
        <a:lstStyle/>
        <a:p>
          <a:endParaRPr lang="ru-RU"/>
        </a:p>
      </dgm:t>
    </dgm:pt>
    <dgm:pt modelId="{411E53FA-DE5E-4647-9E93-C850C5983DC1}" type="pres">
      <dgm:prSet presAssocID="{4885EC0C-46D7-4C06-B538-A1E4A50B9CB7}" presName="compositeShape" presStyleCnt="0">
        <dgm:presLayoutVars>
          <dgm:chMax val="7"/>
          <dgm:dir/>
          <dgm:resizeHandles val="exact"/>
        </dgm:presLayoutVars>
      </dgm:prSet>
      <dgm:spPr/>
    </dgm:pt>
    <dgm:pt modelId="{F411CD3F-521F-4DAB-BCE2-78E5EB7A9578}" type="pres">
      <dgm:prSet presAssocID="{4885EC0C-46D7-4C06-B538-A1E4A50B9CB7}" presName="wedge1" presStyleLbl="node1" presStyleIdx="0" presStyleCnt="3" custScaleX="92411" custScaleY="95739" custLinFactNeighborX="-2559" custLinFactNeighborY="446"/>
      <dgm:spPr/>
    </dgm:pt>
    <dgm:pt modelId="{6034DB66-1C03-435D-932D-A0AF1D079CDD}" type="pres">
      <dgm:prSet presAssocID="{4885EC0C-46D7-4C06-B538-A1E4A50B9CB7}" presName="wedge1Tx" presStyleLbl="node1" presStyleIdx="0" presStyleCnt="3">
        <dgm:presLayoutVars>
          <dgm:chMax val="0"/>
          <dgm:chPref val="0"/>
          <dgm:bulletEnabled val="1"/>
        </dgm:presLayoutVars>
      </dgm:prSet>
      <dgm:spPr/>
    </dgm:pt>
    <dgm:pt modelId="{AE2715B9-DE47-4218-B3E6-F131067612B6}" type="pres">
      <dgm:prSet presAssocID="{4885EC0C-46D7-4C06-B538-A1E4A50B9CB7}" presName="wedge2" presStyleLbl="node1" presStyleIdx="1" presStyleCnt="3"/>
      <dgm:spPr/>
    </dgm:pt>
    <dgm:pt modelId="{ACC23B49-25BB-472B-9FA9-7EB0F0A1AE0C}" type="pres">
      <dgm:prSet presAssocID="{4885EC0C-46D7-4C06-B538-A1E4A50B9CB7}" presName="wedge2Tx" presStyleLbl="node1" presStyleIdx="1" presStyleCnt="3">
        <dgm:presLayoutVars>
          <dgm:chMax val="0"/>
          <dgm:chPref val="0"/>
          <dgm:bulletEnabled val="1"/>
        </dgm:presLayoutVars>
      </dgm:prSet>
      <dgm:spPr/>
    </dgm:pt>
    <dgm:pt modelId="{3630532B-60B9-4479-810D-A5975DFA7E4B}" type="pres">
      <dgm:prSet presAssocID="{4885EC0C-46D7-4C06-B538-A1E4A50B9CB7}" presName="wedge3" presStyleLbl="node1" presStyleIdx="2" presStyleCnt="3"/>
      <dgm:spPr/>
    </dgm:pt>
    <dgm:pt modelId="{F0CDE694-0303-4161-9D04-AB75262C70BF}" type="pres">
      <dgm:prSet presAssocID="{4885EC0C-46D7-4C06-B538-A1E4A50B9CB7}" presName="wedge3Tx" presStyleLbl="node1" presStyleIdx="2" presStyleCnt="3">
        <dgm:presLayoutVars>
          <dgm:chMax val="0"/>
          <dgm:chPref val="0"/>
          <dgm:bulletEnabled val="1"/>
        </dgm:presLayoutVars>
      </dgm:prSet>
      <dgm:spPr/>
    </dgm:pt>
  </dgm:ptLst>
  <dgm:cxnLst>
    <dgm:cxn modelId="{DEBF7F04-C9B9-4877-BCDF-8A51335B0961}" type="presOf" srcId="{5511A43B-34F3-45FD-9679-43C644CCD0A8}" destId="{F411CD3F-521F-4DAB-BCE2-78E5EB7A9578}" srcOrd="0" destOrd="0" presId="urn:microsoft.com/office/officeart/2005/8/layout/chart3"/>
    <dgm:cxn modelId="{4F460710-4142-45F0-9E8A-A3DA0A9DA5B3}" type="presOf" srcId="{4885EC0C-46D7-4C06-B538-A1E4A50B9CB7}" destId="{411E53FA-DE5E-4647-9E93-C850C5983DC1}" srcOrd="0" destOrd="0" presId="urn:microsoft.com/office/officeart/2005/8/layout/chart3"/>
    <dgm:cxn modelId="{EF5EBE10-DE33-4896-B618-C27E2304F120}" srcId="{4885EC0C-46D7-4C06-B538-A1E4A50B9CB7}" destId="{0E43FAD6-4043-48E2-8E6E-209C67788A25}" srcOrd="2" destOrd="0" parTransId="{F6418238-7F7D-435B-A55E-4B20F86C093C}" sibTransId="{35278947-CDE3-4F53-B607-A99694F7B9BB}"/>
    <dgm:cxn modelId="{6374EA10-B54C-4302-BF36-2313BBCDBA6A}" type="presOf" srcId="{067B07EF-3B78-4021-9C9C-864EE5B43ECC}" destId="{AE2715B9-DE47-4218-B3E6-F131067612B6}" srcOrd="0" destOrd="0" presId="urn:microsoft.com/office/officeart/2005/8/layout/chart3"/>
    <dgm:cxn modelId="{ED2D3646-AB83-4964-A4CA-431FFCCEC67A}" type="presOf" srcId="{0E43FAD6-4043-48E2-8E6E-209C67788A25}" destId="{F0CDE694-0303-4161-9D04-AB75262C70BF}" srcOrd="1" destOrd="0" presId="urn:microsoft.com/office/officeart/2005/8/layout/chart3"/>
    <dgm:cxn modelId="{08504C8E-D61B-4D09-82BD-255E24361219}" type="presOf" srcId="{0E43FAD6-4043-48E2-8E6E-209C67788A25}" destId="{3630532B-60B9-4479-810D-A5975DFA7E4B}" srcOrd="0" destOrd="0" presId="urn:microsoft.com/office/officeart/2005/8/layout/chart3"/>
    <dgm:cxn modelId="{E4DE3AA1-5722-44B5-9F34-F0DFA0BC7EC4}" srcId="{4885EC0C-46D7-4C06-B538-A1E4A50B9CB7}" destId="{5511A43B-34F3-45FD-9679-43C644CCD0A8}" srcOrd="0" destOrd="0" parTransId="{C79B2E57-2C8A-423B-9E1F-1AEFCF3D6F36}" sibTransId="{BFAAE638-3733-4BD7-BDA1-1906CB5AF551}"/>
    <dgm:cxn modelId="{6EFB08A8-22DC-41FC-BC5A-F156EF6C5FD8}" type="presOf" srcId="{067B07EF-3B78-4021-9C9C-864EE5B43ECC}" destId="{ACC23B49-25BB-472B-9FA9-7EB0F0A1AE0C}" srcOrd="1" destOrd="0" presId="urn:microsoft.com/office/officeart/2005/8/layout/chart3"/>
    <dgm:cxn modelId="{AE8049BF-7F77-4E57-B735-954C0BC2E303}" type="presOf" srcId="{5511A43B-34F3-45FD-9679-43C644CCD0A8}" destId="{6034DB66-1C03-435D-932D-A0AF1D079CDD}" srcOrd="1" destOrd="0" presId="urn:microsoft.com/office/officeart/2005/8/layout/chart3"/>
    <dgm:cxn modelId="{EF1134D7-5AEA-465E-8A74-297BC0711F60}" srcId="{4885EC0C-46D7-4C06-B538-A1E4A50B9CB7}" destId="{067B07EF-3B78-4021-9C9C-864EE5B43ECC}" srcOrd="1" destOrd="0" parTransId="{76D921BB-EBE8-4AC6-9F3D-9FCBE591683E}" sibTransId="{767D687E-0313-4480-B1A4-0F62774F575C}"/>
    <dgm:cxn modelId="{C22015D7-AA46-4BC0-ACD4-6DBBDAD3ACBD}" type="presParOf" srcId="{411E53FA-DE5E-4647-9E93-C850C5983DC1}" destId="{F411CD3F-521F-4DAB-BCE2-78E5EB7A9578}" srcOrd="0" destOrd="0" presId="urn:microsoft.com/office/officeart/2005/8/layout/chart3"/>
    <dgm:cxn modelId="{74840042-CCA1-4BCC-9831-171B13C91975}" type="presParOf" srcId="{411E53FA-DE5E-4647-9E93-C850C5983DC1}" destId="{6034DB66-1C03-435D-932D-A0AF1D079CDD}" srcOrd="1" destOrd="0" presId="urn:microsoft.com/office/officeart/2005/8/layout/chart3"/>
    <dgm:cxn modelId="{663FF48E-CD38-4DF1-B2E6-FD058DF2F7D5}" type="presParOf" srcId="{411E53FA-DE5E-4647-9E93-C850C5983DC1}" destId="{AE2715B9-DE47-4218-B3E6-F131067612B6}" srcOrd="2" destOrd="0" presId="urn:microsoft.com/office/officeart/2005/8/layout/chart3"/>
    <dgm:cxn modelId="{BBAE61D9-61D3-44FF-8D7F-5F90EFA954CE}" type="presParOf" srcId="{411E53FA-DE5E-4647-9E93-C850C5983DC1}" destId="{ACC23B49-25BB-472B-9FA9-7EB0F0A1AE0C}" srcOrd="3" destOrd="0" presId="urn:microsoft.com/office/officeart/2005/8/layout/chart3"/>
    <dgm:cxn modelId="{5CC6393C-DAE3-4780-A420-83A39A92E43E}" type="presParOf" srcId="{411E53FA-DE5E-4647-9E93-C850C5983DC1}" destId="{3630532B-60B9-4479-810D-A5975DFA7E4B}" srcOrd="4" destOrd="0" presId="urn:microsoft.com/office/officeart/2005/8/layout/chart3"/>
    <dgm:cxn modelId="{B43842EC-0BB0-4EED-B1C6-1B00DF834EF9}" type="presParOf" srcId="{411E53FA-DE5E-4647-9E93-C850C5983DC1}" destId="{F0CDE694-0303-4161-9D04-AB75262C70BF}"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F127C20-4909-4CAC-B455-3AAE41E94A15}" type="doc">
      <dgm:prSet loTypeId="urn:microsoft.com/office/officeart/2008/layout/RadialCluster" loCatId="cycle" qsTypeId="urn:microsoft.com/office/officeart/2005/8/quickstyle/3d2" qsCatId="3D" csTypeId="urn:microsoft.com/office/officeart/2005/8/colors/accent1_2" csCatId="accent1" phldr="1"/>
      <dgm:spPr/>
      <dgm:t>
        <a:bodyPr/>
        <a:lstStyle/>
        <a:p>
          <a:endParaRPr lang="ru-RU"/>
        </a:p>
      </dgm:t>
    </dgm:pt>
    <dgm:pt modelId="{BD6626DB-A93F-4715-8C70-D9A55098E93C}">
      <dgm:prSet phldrT="[Текст]"/>
      <dgm:spPr/>
      <dgm:t>
        <a:bodyPr/>
        <a:lstStyle/>
        <a:p>
          <a:r>
            <a:rPr lang="en-US" dirty="0">
              <a:solidFill>
                <a:schemeClr val="tx1"/>
              </a:solidFill>
            </a:rPr>
            <a:t>skills</a:t>
          </a:r>
          <a:endParaRPr lang="ru-RU" dirty="0">
            <a:solidFill>
              <a:schemeClr val="tx1"/>
            </a:solidFill>
          </a:endParaRPr>
        </a:p>
      </dgm:t>
    </dgm:pt>
    <dgm:pt modelId="{D3AFF722-1042-4275-B6EF-8D5559486360}" type="parTrans" cxnId="{85BD7AD8-194A-4092-A6E4-177F8B2B9DA3}">
      <dgm:prSet/>
      <dgm:spPr/>
      <dgm:t>
        <a:bodyPr/>
        <a:lstStyle/>
        <a:p>
          <a:endParaRPr lang="ru-RU"/>
        </a:p>
      </dgm:t>
    </dgm:pt>
    <dgm:pt modelId="{ECEF2C15-CE52-4847-A798-65B9F7220FB2}" type="sibTrans" cxnId="{85BD7AD8-194A-4092-A6E4-177F8B2B9DA3}">
      <dgm:prSet/>
      <dgm:spPr/>
      <dgm:t>
        <a:bodyPr/>
        <a:lstStyle/>
        <a:p>
          <a:endParaRPr lang="ru-RU"/>
        </a:p>
      </dgm:t>
    </dgm:pt>
    <dgm:pt modelId="{207A73B2-3786-4EE1-B89B-51B17A66350E}">
      <dgm:prSet phldrT="[Текст]" custT="1"/>
      <dgm:spPr/>
      <dgm:t>
        <a:bodyPr/>
        <a:lstStyle/>
        <a:p>
          <a:r>
            <a:rPr lang="en-US" sz="2400" dirty="0">
              <a:solidFill>
                <a:schemeClr val="tx1"/>
              </a:solidFill>
            </a:rPr>
            <a:t>cognitive</a:t>
          </a:r>
          <a:endParaRPr lang="ru-RU" sz="2400" dirty="0">
            <a:solidFill>
              <a:schemeClr val="tx1"/>
            </a:solidFill>
          </a:endParaRPr>
        </a:p>
      </dgm:t>
    </dgm:pt>
    <dgm:pt modelId="{9CB7430A-8224-498E-AFB2-D26FDB056477}" type="parTrans" cxnId="{2DB49CD9-818C-4F33-8B2C-F8CCE7C778A5}">
      <dgm:prSet/>
      <dgm:spPr/>
      <dgm:t>
        <a:bodyPr/>
        <a:lstStyle/>
        <a:p>
          <a:endParaRPr lang="ru-RU"/>
        </a:p>
      </dgm:t>
    </dgm:pt>
    <dgm:pt modelId="{E8EEA118-6865-4312-9EBC-31855067FB5D}" type="sibTrans" cxnId="{2DB49CD9-818C-4F33-8B2C-F8CCE7C778A5}">
      <dgm:prSet/>
      <dgm:spPr/>
      <dgm:t>
        <a:bodyPr/>
        <a:lstStyle/>
        <a:p>
          <a:endParaRPr lang="ru-RU"/>
        </a:p>
      </dgm:t>
    </dgm:pt>
    <dgm:pt modelId="{02EC2DE0-F2CB-4AA9-84A5-6AFA88BEF446}">
      <dgm:prSet phldrT="[Текст]" custT="1"/>
      <dgm:spPr/>
      <dgm:t>
        <a:bodyPr/>
        <a:lstStyle/>
        <a:p>
          <a:r>
            <a:rPr lang="en-US" sz="2400" dirty="0">
              <a:solidFill>
                <a:schemeClr val="tx1"/>
              </a:solidFill>
            </a:rPr>
            <a:t>linguistic</a:t>
          </a:r>
          <a:endParaRPr lang="ru-RU" sz="2400" dirty="0">
            <a:solidFill>
              <a:schemeClr val="tx1"/>
            </a:solidFill>
          </a:endParaRPr>
        </a:p>
      </dgm:t>
    </dgm:pt>
    <dgm:pt modelId="{FF9C6B12-A166-48CA-B5B1-E3903A50681E}" type="parTrans" cxnId="{BD89BAEE-DC66-489B-92B4-4C7D9CBC04CF}">
      <dgm:prSet/>
      <dgm:spPr/>
      <dgm:t>
        <a:bodyPr/>
        <a:lstStyle/>
        <a:p>
          <a:endParaRPr lang="ru-RU"/>
        </a:p>
      </dgm:t>
    </dgm:pt>
    <dgm:pt modelId="{8ED65F37-208C-443C-99B3-609A4E7937B4}" type="sibTrans" cxnId="{BD89BAEE-DC66-489B-92B4-4C7D9CBC04CF}">
      <dgm:prSet/>
      <dgm:spPr/>
      <dgm:t>
        <a:bodyPr/>
        <a:lstStyle/>
        <a:p>
          <a:endParaRPr lang="ru-RU"/>
        </a:p>
      </dgm:t>
    </dgm:pt>
    <dgm:pt modelId="{7B84FB4C-3595-4567-8E86-9056F37281C3}">
      <dgm:prSet phldrT="[Текст]" custT="1"/>
      <dgm:spPr/>
      <dgm:t>
        <a:bodyPr/>
        <a:lstStyle/>
        <a:p>
          <a:r>
            <a:rPr lang="en-US" sz="2400">
              <a:solidFill>
                <a:schemeClr val="tx1"/>
              </a:solidFill>
            </a:rPr>
            <a:t>phonetic</a:t>
          </a:r>
          <a:endParaRPr lang="ru-RU" sz="2400" dirty="0">
            <a:solidFill>
              <a:schemeClr val="tx1"/>
            </a:solidFill>
          </a:endParaRPr>
        </a:p>
      </dgm:t>
    </dgm:pt>
    <dgm:pt modelId="{90D263A3-E95E-477E-9EFF-8901BFCEC740}" type="parTrans" cxnId="{CD5A2266-8A63-4481-8FA7-1A8B9C34EECB}">
      <dgm:prSet/>
      <dgm:spPr/>
      <dgm:t>
        <a:bodyPr/>
        <a:lstStyle/>
        <a:p>
          <a:endParaRPr lang="ru-RU"/>
        </a:p>
      </dgm:t>
    </dgm:pt>
    <dgm:pt modelId="{03D10A30-2DE8-4152-BCC0-3939402017D0}" type="sibTrans" cxnId="{CD5A2266-8A63-4481-8FA7-1A8B9C34EECB}">
      <dgm:prSet/>
      <dgm:spPr/>
      <dgm:t>
        <a:bodyPr/>
        <a:lstStyle/>
        <a:p>
          <a:endParaRPr lang="ru-RU"/>
        </a:p>
      </dgm:t>
    </dgm:pt>
    <dgm:pt modelId="{0ABB68FD-DC5B-4897-9737-05DEA07DA39E}" type="pres">
      <dgm:prSet presAssocID="{AF127C20-4909-4CAC-B455-3AAE41E94A15}" presName="Name0" presStyleCnt="0">
        <dgm:presLayoutVars>
          <dgm:chMax val="1"/>
          <dgm:chPref val="1"/>
          <dgm:dir/>
          <dgm:animOne val="branch"/>
          <dgm:animLvl val="lvl"/>
        </dgm:presLayoutVars>
      </dgm:prSet>
      <dgm:spPr/>
    </dgm:pt>
    <dgm:pt modelId="{C51D7A92-7071-441F-A068-6B177BAC267D}" type="pres">
      <dgm:prSet presAssocID="{BD6626DB-A93F-4715-8C70-D9A55098E93C}" presName="singleCycle" presStyleCnt="0"/>
      <dgm:spPr/>
    </dgm:pt>
    <dgm:pt modelId="{3216CE2F-E289-42A8-9925-F48586EE1F6B}" type="pres">
      <dgm:prSet presAssocID="{BD6626DB-A93F-4715-8C70-D9A55098E93C}" presName="singleCenter" presStyleLbl="node1" presStyleIdx="0" presStyleCnt="4">
        <dgm:presLayoutVars>
          <dgm:chMax val="7"/>
          <dgm:chPref val="7"/>
        </dgm:presLayoutVars>
      </dgm:prSet>
      <dgm:spPr/>
    </dgm:pt>
    <dgm:pt modelId="{0607FFB2-C3C8-4D08-B6DE-117B10F0C06E}" type="pres">
      <dgm:prSet presAssocID="{9CB7430A-8224-498E-AFB2-D26FDB056477}" presName="Name56" presStyleLbl="parChTrans1D2" presStyleIdx="0" presStyleCnt="3"/>
      <dgm:spPr/>
    </dgm:pt>
    <dgm:pt modelId="{1A77AA06-F7D0-4477-8734-79B285F2DD57}" type="pres">
      <dgm:prSet presAssocID="{207A73B2-3786-4EE1-B89B-51B17A66350E}" presName="text0" presStyleLbl="node1" presStyleIdx="1" presStyleCnt="4" custScaleX="297078">
        <dgm:presLayoutVars>
          <dgm:bulletEnabled val="1"/>
        </dgm:presLayoutVars>
      </dgm:prSet>
      <dgm:spPr/>
    </dgm:pt>
    <dgm:pt modelId="{9CB204F9-9690-4A14-82FE-2C4336F75D11}" type="pres">
      <dgm:prSet presAssocID="{FF9C6B12-A166-48CA-B5B1-E3903A50681E}" presName="Name56" presStyleLbl="parChTrans1D2" presStyleIdx="1" presStyleCnt="3"/>
      <dgm:spPr/>
    </dgm:pt>
    <dgm:pt modelId="{7F217A14-8CCE-48B0-B60C-1D013DD01212}" type="pres">
      <dgm:prSet presAssocID="{02EC2DE0-F2CB-4AA9-84A5-6AFA88BEF446}" presName="text0" presStyleLbl="node1" presStyleIdx="2" presStyleCnt="4" custScaleX="216195">
        <dgm:presLayoutVars>
          <dgm:bulletEnabled val="1"/>
        </dgm:presLayoutVars>
      </dgm:prSet>
      <dgm:spPr/>
    </dgm:pt>
    <dgm:pt modelId="{CB88E047-480C-41F0-895A-C4A3B9F283C9}" type="pres">
      <dgm:prSet presAssocID="{90D263A3-E95E-477E-9EFF-8901BFCEC740}" presName="Name56" presStyleLbl="parChTrans1D2" presStyleIdx="2" presStyleCnt="3"/>
      <dgm:spPr/>
    </dgm:pt>
    <dgm:pt modelId="{199A50E5-9316-473F-B41A-DD09B00A26F3}" type="pres">
      <dgm:prSet presAssocID="{7B84FB4C-3595-4567-8E86-9056F37281C3}" presName="text0" presStyleLbl="node1" presStyleIdx="3" presStyleCnt="4" custScaleX="230037">
        <dgm:presLayoutVars>
          <dgm:bulletEnabled val="1"/>
        </dgm:presLayoutVars>
      </dgm:prSet>
      <dgm:spPr/>
    </dgm:pt>
  </dgm:ptLst>
  <dgm:cxnLst>
    <dgm:cxn modelId="{E9E62814-F024-42C6-9B66-F65A0B85D94A}" type="presOf" srcId="{BD6626DB-A93F-4715-8C70-D9A55098E93C}" destId="{3216CE2F-E289-42A8-9925-F48586EE1F6B}" srcOrd="0" destOrd="0" presId="urn:microsoft.com/office/officeart/2008/layout/RadialCluster"/>
    <dgm:cxn modelId="{7241B61B-2E92-4ED2-B6FE-613333AEB942}" type="presOf" srcId="{02EC2DE0-F2CB-4AA9-84A5-6AFA88BEF446}" destId="{7F217A14-8CCE-48B0-B60C-1D013DD01212}" srcOrd="0" destOrd="0" presId="urn:microsoft.com/office/officeart/2008/layout/RadialCluster"/>
    <dgm:cxn modelId="{334D8D26-2138-4D1C-9FAF-7C3BCE72F83E}" type="presOf" srcId="{9CB7430A-8224-498E-AFB2-D26FDB056477}" destId="{0607FFB2-C3C8-4D08-B6DE-117B10F0C06E}" srcOrd="0" destOrd="0" presId="urn:microsoft.com/office/officeart/2008/layout/RadialCluster"/>
    <dgm:cxn modelId="{5CF10F34-FA7C-448C-A0A2-412B4F714778}" type="presOf" srcId="{AF127C20-4909-4CAC-B455-3AAE41E94A15}" destId="{0ABB68FD-DC5B-4897-9737-05DEA07DA39E}" srcOrd="0" destOrd="0" presId="urn:microsoft.com/office/officeart/2008/layout/RadialCluster"/>
    <dgm:cxn modelId="{5C03CA3F-1974-47C1-88F8-119C81FC516D}" type="presOf" srcId="{90D263A3-E95E-477E-9EFF-8901BFCEC740}" destId="{CB88E047-480C-41F0-895A-C4A3B9F283C9}" srcOrd="0" destOrd="0" presId="urn:microsoft.com/office/officeart/2008/layout/RadialCluster"/>
    <dgm:cxn modelId="{CD5A2266-8A63-4481-8FA7-1A8B9C34EECB}" srcId="{BD6626DB-A93F-4715-8C70-D9A55098E93C}" destId="{7B84FB4C-3595-4567-8E86-9056F37281C3}" srcOrd="2" destOrd="0" parTransId="{90D263A3-E95E-477E-9EFF-8901BFCEC740}" sibTransId="{03D10A30-2DE8-4152-BCC0-3939402017D0}"/>
    <dgm:cxn modelId="{D814C381-13BF-4826-ABAD-B2D8C90DFBB9}" type="presOf" srcId="{207A73B2-3786-4EE1-B89B-51B17A66350E}" destId="{1A77AA06-F7D0-4477-8734-79B285F2DD57}" srcOrd="0" destOrd="0" presId="urn:microsoft.com/office/officeart/2008/layout/RadialCluster"/>
    <dgm:cxn modelId="{075EB7AD-5BB8-4ADA-935A-7AB5CAB1BF2E}" type="presOf" srcId="{7B84FB4C-3595-4567-8E86-9056F37281C3}" destId="{199A50E5-9316-473F-B41A-DD09B00A26F3}" srcOrd="0" destOrd="0" presId="urn:microsoft.com/office/officeart/2008/layout/RadialCluster"/>
    <dgm:cxn modelId="{D0C61DCF-BA78-4266-915D-ABFC96ECF2F8}" type="presOf" srcId="{FF9C6B12-A166-48CA-B5B1-E3903A50681E}" destId="{9CB204F9-9690-4A14-82FE-2C4336F75D11}" srcOrd="0" destOrd="0" presId="urn:microsoft.com/office/officeart/2008/layout/RadialCluster"/>
    <dgm:cxn modelId="{85BD7AD8-194A-4092-A6E4-177F8B2B9DA3}" srcId="{AF127C20-4909-4CAC-B455-3AAE41E94A15}" destId="{BD6626DB-A93F-4715-8C70-D9A55098E93C}" srcOrd="0" destOrd="0" parTransId="{D3AFF722-1042-4275-B6EF-8D5559486360}" sibTransId="{ECEF2C15-CE52-4847-A798-65B9F7220FB2}"/>
    <dgm:cxn modelId="{2DB49CD9-818C-4F33-8B2C-F8CCE7C778A5}" srcId="{BD6626DB-A93F-4715-8C70-D9A55098E93C}" destId="{207A73B2-3786-4EE1-B89B-51B17A66350E}" srcOrd="0" destOrd="0" parTransId="{9CB7430A-8224-498E-AFB2-D26FDB056477}" sibTransId="{E8EEA118-6865-4312-9EBC-31855067FB5D}"/>
    <dgm:cxn modelId="{BD89BAEE-DC66-489B-92B4-4C7D9CBC04CF}" srcId="{BD6626DB-A93F-4715-8C70-D9A55098E93C}" destId="{02EC2DE0-F2CB-4AA9-84A5-6AFA88BEF446}" srcOrd="1" destOrd="0" parTransId="{FF9C6B12-A166-48CA-B5B1-E3903A50681E}" sibTransId="{8ED65F37-208C-443C-99B3-609A4E7937B4}"/>
    <dgm:cxn modelId="{EE532614-2170-4E7F-85FB-4621FC2FA0F0}" type="presParOf" srcId="{0ABB68FD-DC5B-4897-9737-05DEA07DA39E}" destId="{C51D7A92-7071-441F-A068-6B177BAC267D}" srcOrd="0" destOrd="0" presId="urn:microsoft.com/office/officeart/2008/layout/RadialCluster"/>
    <dgm:cxn modelId="{62CD952E-DC8A-40C7-9E6F-7405602A269E}" type="presParOf" srcId="{C51D7A92-7071-441F-A068-6B177BAC267D}" destId="{3216CE2F-E289-42A8-9925-F48586EE1F6B}" srcOrd="0" destOrd="0" presId="urn:microsoft.com/office/officeart/2008/layout/RadialCluster"/>
    <dgm:cxn modelId="{4C8C31F3-C237-4E97-8628-358CEAF86AD5}" type="presParOf" srcId="{C51D7A92-7071-441F-A068-6B177BAC267D}" destId="{0607FFB2-C3C8-4D08-B6DE-117B10F0C06E}" srcOrd="1" destOrd="0" presId="urn:microsoft.com/office/officeart/2008/layout/RadialCluster"/>
    <dgm:cxn modelId="{F877B19B-405C-485F-815F-98B6B8B5BD2F}" type="presParOf" srcId="{C51D7A92-7071-441F-A068-6B177BAC267D}" destId="{1A77AA06-F7D0-4477-8734-79B285F2DD57}" srcOrd="2" destOrd="0" presId="urn:microsoft.com/office/officeart/2008/layout/RadialCluster"/>
    <dgm:cxn modelId="{4B8800D7-1DB3-43F9-8862-DC3AFAC0AFA3}" type="presParOf" srcId="{C51D7A92-7071-441F-A068-6B177BAC267D}" destId="{9CB204F9-9690-4A14-82FE-2C4336F75D11}" srcOrd="3" destOrd="0" presId="urn:microsoft.com/office/officeart/2008/layout/RadialCluster"/>
    <dgm:cxn modelId="{7CF73FCE-BD1A-4BB8-A12A-16A9756239D5}" type="presParOf" srcId="{C51D7A92-7071-441F-A068-6B177BAC267D}" destId="{7F217A14-8CCE-48B0-B60C-1D013DD01212}" srcOrd="4" destOrd="0" presId="urn:microsoft.com/office/officeart/2008/layout/RadialCluster"/>
    <dgm:cxn modelId="{9C50341D-A085-48A7-ADC9-B5AC591B22AB}" type="presParOf" srcId="{C51D7A92-7071-441F-A068-6B177BAC267D}" destId="{CB88E047-480C-41F0-895A-C4A3B9F283C9}" srcOrd="5" destOrd="0" presId="urn:microsoft.com/office/officeart/2008/layout/RadialCluster"/>
    <dgm:cxn modelId="{43190112-0E5E-48EC-BDD3-DAAB8A5F8995}" type="presParOf" srcId="{C51D7A92-7071-441F-A068-6B177BAC267D}" destId="{199A50E5-9316-473F-B41A-DD09B00A26F3}"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8151BA6-2E02-4D23-9431-405ECA268BDE}"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ru-RU"/>
        </a:p>
      </dgm:t>
    </dgm:pt>
    <dgm:pt modelId="{799A08D1-E8DE-4FA2-95A8-650E3B9AFBF6}">
      <dgm:prSet phldrT="[Текст]"/>
      <dgm:spPr/>
      <dgm:t>
        <a:bodyPr/>
        <a:lstStyle/>
        <a:p>
          <a:r>
            <a:rPr lang="en-US" b="1">
              <a:solidFill>
                <a:srgbClr val="FF0000"/>
              </a:solidFill>
            </a:rPr>
            <a:t>PRODUCTIVE EXERCISES</a:t>
          </a:r>
          <a:endParaRPr lang="ru-RU" b="1" dirty="0">
            <a:solidFill>
              <a:srgbClr val="FF0000"/>
            </a:solidFill>
          </a:endParaRPr>
        </a:p>
      </dgm:t>
    </dgm:pt>
    <dgm:pt modelId="{EF2202D3-442B-43D4-B899-1304A4BCA6C7}" type="parTrans" cxnId="{CF717C31-E479-4EB2-A346-C877C033A816}">
      <dgm:prSet/>
      <dgm:spPr/>
      <dgm:t>
        <a:bodyPr/>
        <a:lstStyle/>
        <a:p>
          <a:endParaRPr lang="ru-RU"/>
        </a:p>
      </dgm:t>
    </dgm:pt>
    <dgm:pt modelId="{DD9CAC97-E407-46DB-A37A-12A788D2E8B3}" type="sibTrans" cxnId="{CF717C31-E479-4EB2-A346-C877C033A816}">
      <dgm:prSet/>
      <dgm:spPr/>
      <dgm:t>
        <a:bodyPr/>
        <a:lstStyle/>
        <a:p>
          <a:endParaRPr lang="ru-RU"/>
        </a:p>
      </dgm:t>
    </dgm:pt>
    <dgm:pt modelId="{ED4DFAA9-6E51-4083-BF0B-CC701814ED5B}">
      <dgm:prSet phldrT="[Текст]" custT="1"/>
      <dgm:spPr/>
      <dgm:t>
        <a:bodyPr/>
        <a:lstStyle/>
        <a:p>
          <a:r>
            <a:rPr lang="en-US" sz="1800">
              <a:solidFill>
                <a:schemeClr val="tx1"/>
              </a:solidFill>
            </a:rPr>
            <a:t>Combining speech patterns of the phrasal level into a super phrasal unity</a:t>
          </a:r>
          <a:endParaRPr lang="ru-RU" sz="1800" dirty="0">
            <a:solidFill>
              <a:schemeClr val="tx1"/>
            </a:solidFill>
          </a:endParaRPr>
        </a:p>
      </dgm:t>
    </dgm:pt>
    <dgm:pt modelId="{7762C216-7F55-4D5B-A683-D40C23E54E68}" type="parTrans" cxnId="{2A75771F-D2C7-49C4-81A5-BE53B0D09FD2}">
      <dgm:prSet/>
      <dgm:spPr/>
      <dgm:t>
        <a:bodyPr/>
        <a:lstStyle/>
        <a:p>
          <a:endParaRPr lang="ru-RU"/>
        </a:p>
      </dgm:t>
    </dgm:pt>
    <dgm:pt modelId="{84193585-DCEB-47F0-8B3C-167F21BDB845}" type="sibTrans" cxnId="{2A75771F-D2C7-49C4-81A5-BE53B0D09FD2}">
      <dgm:prSet/>
      <dgm:spPr/>
      <dgm:t>
        <a:bodyPr/>
        <a:lstStyle/>
        <a:p>
          <a:endParaRPr lang="ru-RU"/>
        </a:p>
      </dgm:t>
    </dgm:pt>
    <dgm:pt modelId="{ADAB4507-6A37-4E45-8EFE-97600DAD851C}">
      <dgm:prSet phldrT="[Текст]" custT="1"/>
      <dgm:spPr/>
      <dgm:t>
        <a:bodyPr/>
        <a:lstStyle/>
        <a:p>
          <a:r>
            <a:rPr lang="en-US" sz="1800" dirty="0">
              <a:solidFill>
                <a:schemeClr val="tx1"/>
              </a:solidFill>
            </a:rPr>
            <a:t>Independent building the utterances of super phrasal level</a:t>
          </a:r>
          <a:endParaRPr lang="ru-RU" sz="1800" dirty="0">
            <a:solidFill>
              <a:schemeClr val="tx1"/>
            </a:solidFill>
          </a:endParaRPr>
        </a:p>
      </dgm:t>
    </dgm:pt>
    <dgm:pt modelId="{9968516E-1902-46D1-8832-CA2F5656998A}" type="parTrans" cxnId="{146998DE-2261-4B58-990D-D6067725D341}">
      <dgm:prSet/>
      <dgm:spPr/>
      <dgm:t>
        <a:bodyPr/>
        <a:lstStyle/>
        <a:p>
          <a:endParaRPr lang="ru-RU"/>
        </a:p>
      </dgm:t>
    </dgm:pt>
    <dgm:pt modelId="{2404FEA1-4E14-4CCD-B8CF-2623E4605FFD}" type="sibTrans" cxnId="{146998DE-2261-4B58-990D-D6067725D341}">
      <dgm:prSet/>
      <dgm:spPr/>
      <dgm:t>
        <a:bodyPr/>
        <a:lstStyle/>
        <a:p>
          <a:endParaRPr lang="ru-RU"/>
        </a:p>
      </dgm:t>
    </dgm:pt>
    <dgm:pt modelId="{224CB6B0-D27B-4CAA-BD32-50EC730EFCB4}">
      <dgm:prSet phldrT="[Текст]" custT="1"/>
      <dgm:spPr/>
      <dgm:t>
        <a:bodyPr/>
        <a:lstStyle/>
        <a:p>
          <a:pPr>
            <a:buFont typeface="+mj-lt"/>
            <a:buAutoNum type="arabicPeriod"/>
          </a:pPr>
          <a:r>
            <a:rPr lang="en-US" sz="1900">
              <a:solidFill>
                <a:schemeClr val="tx1"/>
              </a:solidFill>
            </a:rPr>
            <a:t>Creating their monologues of the text level</a:t>
          </a:r>
          <a:endParaRPr lang="ru-RU" sz="1900" dirty="0">
            <a:solidFill>
              <a:schemeClr val="tx1"/>
            </a:solidFill>
          </a:endParaRPr>
        </a:p>
      </dgm:t>
    </dgm:pt>
    <dgm:pt modelId="{FAAFACB6-64A8-4A7E-9AE4-47DF2EF81208}" type="parTrans" cxnId="{7F309447-316C-4513-9DF7-F80E8D57C79D}">
      <dgm:prSet/>
      <dgm:spPr/>
      <dgm:t>
        <a:bodyPr/>
        <a:lstStyle/>
        <a:p>
          <a:endParaRPr lang="ru-RU"/>
        </a:p>
      </dgm:t>
    </dgm:pt>
    <dgm:pt modelId="{564EB59F-C420-4C7A-A4AC-CBF88F0C86EA}" type="sibTrans" cxnId="{7F309447-316C-4513-9DF7-F80E8D57C79D}">
      <dgm:prSet/>
      <dgm:spPr/>
      <dgm:t>
        <a:bodyPr/>
        <a:lstStyle/>
        <a:p>
          <a:endParaRPr lang="ru-RU"/>
        </a:p>
      </dgm:t>
    </dgm:pt>
    <dgm:pt modelId="{BC50F1DD-A5C1-4B6D-8C5F-FEF6C3C15F33}" type="pres">
      <dgm:prSet presAssocID="{58151BA6-2E02-4D23-9431-405ECA268BDE}" presName="composite" presStyleCnt="0">
        <dgm:presLayoutVars>
          <dgm:chMax val="1"/>
          <dgm:dir/>
          <dgm:resizeHandles val="exact"/>
        </dgm:presLayoutVars>
      </dgm:prSet>
      <dgm:spPr/>
    </dgm:pt>
    <dgm:pt modelId="{509BDAE7-6073-4971-B29C-4B4056C65016}" type="pres">
      <dgm:prSet presAssocID="{799A08D1-E8DE-4FA2-95A8-650E3B9AFBF6}" presName="roof" presStyleLbl="dkBgShp" presStyleIdx="0" presStyleCnt="2"/>
      <dgm:spPr/>
    </dgm:pt>
    <dgm:pt modelId="{F85C7F06-835B-42EA-9C14-2863050AE088}" type="pres">
      <dgm:prSet presAssocID="{799A08D1-E8DE-4FA2-95A8-650E3B9AFBF6}" presName="pillars" presStyleCnt="0"/>
      <dgm:spPr/>
    </dgm:pt>
    <dgm:pt modelId="{C4879C34-0163-453A-9DC8-7FFC8880CF36}" type="pres">
      <dgm:prSet presAssocID="{799A08D1-E8DE-4FA2-95A8-650E3B9AFBF6}" presName="pillar1" presStyleLbl="node1" presStyleIdx="0" presStyleCnt="3">
        <dgm:presLayoutVars>
          <dgm:bulletEnabled val="1"/>
        </dgm:presLayoutVars>
      </dgm:prSet>
      <dgm:spPr/>
    </dgm:pt>
    <dgm:pt modelId="{38B93BCB-80EE-40EE-B10F-5DE612FA175F}" type="pres">
      <dgm:prSet presAssocID="{ADAB4507-6A37-4E45-8EFE-97600DAD851C}" presName="pillarX" presStyleLbl="node1" presStyleIdx="1" presStyleCnt="3" custScaleX="100572">
        <dgm:presLayoutVars>
          <dgm:bulletEnabled val="1"/>
        </dgm:presLayoutVars>
      </dgm:prSet>
      <dgm:spPr/>
    </dgm:pt>
    <dgm:pt modelId="{A0CE875E-EE96-4E4F-AF6D-2AB013A75772}" type="pres">
      <dgm:prSet presAssocID="{224CB6B0-D27B-4CAA-BD32-50EC730EFCB4}" presName="pillarX" presStyleLbl="node1" presStyleIdx="2" presStyleCnt="3" custLinFactNeighborX="1956">
        <dgm:presLayoutVars>
          <dgm:bulletEnabled val="1"/>
        </dgm:presLayoutVars>
      </dgm:prSet>
      <dgm:spPr/>
    </dgm:pt>
    <dgm:pt modelId="{1010ED52-5A52-4F0B-B11B-1AFF49D0C6BF}" type="pres">
      <dgm:prSet presAssocID="{799A08D1-E8DE-4FA2-95A8-650E3B9AFBF6}" presName="base" presStyleLbl="dkBgShp" presStyleIdx="1" presStyleCnt="2"/>
      <dgm:spPr/>
    </dgm:pt>
  </dgm:ptLst>
  <dgm:cxnLst>
    <dgm:cxn modelId="{2A75771F-D2C7-49C4-81A5-BE53B0D09FD2}" srcId="{799A08D1-E8DE-4FA2-95A8-650E3B9AFBF6}" destId="{ED4DFAA9-6E51-4083-BF0B-CC701814ED5B}" srcOrd="0" destOrd="0" parTransId="{7762C216-7F55-4D5B-A683-D40C23E54E68}" sibTransId="{84193585-DCEB-47F0-8B3C-167F21BDB845}"/>
    <dgm:cxn modelId="{46F2E62C-1307-425D-A6E1-20B3E08D6EC8}" type="presOf" srcId="{58151BA6-2E02-4D23-9431-405ECA268BDE}" destId="{BC50F1DD-A5C1-4B6D-8C5F-FEF6C3C15F33}" srcOrd="0" destOrd="0" presId="urn:microsoft.com/office/officeart/2005/8/layout/hList3"/>
    <dgm:cxn modelId="{CF717C31-E479-4EB2-A346-C877C033A816}" srcId="{58151BA6-2E02-4D23-9431-405ECA268BDE}" destId="{799A08D1-E8DE-4FA2-95A8-650E3B9AFBF6}" srcOrd="0" destOrd="0" parTransId="{EF2202D3-442B-43D4-B899-1304A4BCA6C7}" sibTransId="{DD9CAC97-E407-46DB-A37A-12A788D2E8B3}"/>
    <dgm:cxn modelId="{68C94945-6197-400C-B602-34457FF1D6F9}" type="presOf" srcId="{ED4DFAA9-6E51-4083-BF0B-CC701814ED5B}" destId="{C4879C34-0163-453A-9DC8-7FFC8880CF36}" srcOrd="0" destOrd="0" presId="urn:microsoft.com/office/officeart/2005/8/layout/hList3"/>
    <dgm:cxn modelId="{7F309447-316C-4513-9DF7-F80E8D57C79D}" srcId="{799A08D1-E8DE-4FA2-95A8-650E3B9AFBF6}" destId="{224CB6B0-D27B-4CAA-BD32-50EC730EFCB4}" srcOrd="2" destOrd="0" parTransId="{FAAFACB6-64A8-4A7E-9AE4-47DF2EF81208}" sibTransId="{564EB59F-C420-4C7A-A4AC-CBF88F0C86EA}"/>
    <dgm:cxn modelId="{0CFDE9B8-EC38-4076-8040-0BD9F5D1BAE0}" type="presOf" srcId="{799A08D1-E8DE-4FA2-95A8-650E3B9AFBF6}" destId="{509BDAE7-6073-4971-B29C-4B4056C65016}" srcOrd="0" destOrd="0" presId="urn:microsoft.com/office/officeart/2005/8/layout/hList3"/>
    <dgm:cxn modelId="{11C60CDE-AA9B-4E0E-9A16-201B09F8E866}" type="presOf" srcId="{ADAB4507-6A37-4E45-8EFE-97600DAD851C}" destId="{38B93BCB-80EE-40EE-B10F-5DE612FA175F}" srcOrd="0" destOrd="0" presId="urn:microsoft.com/office/officeart/2005/8/layout/hList3"/>
    <dgm:cxn modelId="{146998DE-2261-4B58-990D-D6067725D341}" srcId="{799A08D1-E8DE-4FA2-95A8-650E3B9AFBF6}" destId="{ADAB4507-6A37-4E45-8EFE-97600DAD851C}" srcOrd="1" destOrd="0" parTransId="{9968516E-1902-46D1-8832-CA2F5656998A}" sibTransId="{2404FEA1-4E14-4CCD-B8CF-2623E4605FFD}"/>
    <dgm:cxn modelId="{C5CF51F7-8E07-4DF3-8846-462F85F64CF3}" type="presOf" srcId="{224CB6B0-D27B-4CAA-BD32-50EC730EFCB4}" destId="{A0CE875E-EE96-4E4F-AF6D-2AB013A75772}" srcOrd="0" destOrd="0" presId="urn:microsoft.com/office/officeart/2005/8/layout/hList3"/>
    <dgm:cxn modelId="{DE24B711-F749-4D0D-B06F-61D41157258B}" type="presParOf" srcId="{BC50F1DD-A5C1-4B6D-8C5F-FEF6C3C15F33}" destId="{509BDAE7-6073-4971-B29C-4B4056C65016}" srcOrd="0" destOrd="0" presId="urn:microsoft.com/office/officeart/2005/8/layout/hList3"/>
    <dgm:cxn modelId="{5FCB96B7-9F39-423B-B470-409E9AC68830}" type="presParOf" srcId="{BC50F1DD-A5C1-4B6D-8C5F-FEF6C3C15F33}" destId="{F85C7F06-835B-42EA-9C14-2863050AE088}" srcOrd="1" destOrd="0" presId="urn:microsoft.com/office/officeart/2005/8/layout/hList3"/>
    <dgm:cxn modelId="{11D6A0C3-E9B7-4FCF-B4BC-1A5DE0B17C6A}" type="presParOf" srcId="{F85C7F06-835B-42EA-9C14-2863050AE088}" destId="{C4879C34-0163-453A-9DC8-7FFC8880CF36}" srcOrd="0" destOrd="0" presId="urn:microsoft.com/office/officeart/2005/8/layout/hList3"/>
    <dgm:cxn modelId="{69F35791-7F1F-4A91-B53C-7BCD3139CFCA}" type="presParOf" srcId="{F85C7F06-835B-42EA-9C14-2863050AE088}" destId="{38B93BCB-80EE-40EE-B10F-5DE612FA175F}" srcOrd="1" destOrd="0" presId="urn:microsoft.com/office/officeart/2005/8/layout/hList3"/>
    <dgm:cxn modelId="{BAB348FE-F0E3-4816-8D30-DFCD6DECFC4A}" type="presParOf" srcId="{F85C7F06-835B-42EA-9C14-2863050AE088}" destId="{A0CE875E-EE96-4E4F-AF6D-2AB013A75772}" srcOrd="2" destOrd="0" presId="urn:microsoft.com/office/officeart/2005/8/layout/hList3"/>
    <dgm:cxn modelId="{B87D0013-4A6E-4125-8FC4-5CC8AF43993F}" type="presParOf" srcId="{BC50F1DD-A5C1-4B6D-8C5F-FEF6C3C15F33}" destId="{1010ED52-5A52-4F0B-B11B-1AFF49D0C6BF}"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B25AEAF-0119-4928-A20D-CB02DAFA7C8F}" type="doc">
      <dgm:prSet loTypeId="urn:microsoft.com/office/officeart/2005/8/layout/radial4" loCatId="relationship" qsTypeId="urn:microsoft.com/office/officeart/2005/8/quickstyle/simple1" qsCatId="simple" csTypeId="urn:microsoft.com/office/officeart/2005/8/colors/colorful2" csCatId="colorful" phldr="1"/>
      <dgm:spPr/>
      <dgm:t>
        <a:bodyPr/>
        <a:lstStyle/>
        <a:p>
          <a:endParaRPr lang="ru-RU"/>
        </a:p>
      </dgm:t>
    </dgm:pt>
    <dgm:pt modelId="{2DEF379A-F2E6-490D-891C-7F8F1E6A4EBE}">
      <dgm:prSet phldrT="[Текст]"/>
      <dgm:spPr/>
      <dgm:t>
        <a:bodyPr/>
        <a:lstStyle/>
        <a:p>
          <a:r>
            <a:rPr lang="en-US" b="1"/>
            <a:t>supports</a:t>
          </a:r>
          <a:endParaRPr lang="ru-RU" b="1"/>
        </a:p>
      </dgm:t>
    </dgm:pt>
    <dgm:pt modelId="{1A473ED7-E8BD-41B8-9601-8741B86C32EC}" type="parTrans" cxnId="{3FAB0039-9F5D-4A7F-BBF6-9DF9B47B036B}">
      <dgm:prSet/>
      <dgm:spPr/>
      <dgm:t>
        <a:bodyPr/>
        <a:lstStyle/>
        <a:p>
          <a:endParaRPr lang="ru-RU"/>
        </a:p>
      </dgm:t>
    </dgm:pt>
    <dgm:pt modelId="{BA30F278-AE15-4AE3-9B19-755C189BF320}" type="sibTrans" cxnId="{3FAB0039-9F5D-4A7F-BBF6-9DF9B47B036B}">
      <dgm:prSet/>
      <dgm:spPr/>
      <dgm:t>
        <a:bodyPr/>
        <a:lstStyle/>
        <a:p>
          <a:endParaRPr lang="ru-RU"/>
        </a:p>
      </dgm:t>
    </dgm:pt>
    <dgm:pt modelId="{2EF06821-FDF9-4DDF-B925-5B1B8CA1CEA9}">
      <dgm:prSet phldrT="[Текст]"/>
      <dgm:spPr/>
      <dgm:t>
        <a:bodyPr/>
        <a:lstStyle/>
        <a:p>
          <a:r>
            <a:rPr lang="en-US" dirty="0"/>
            <a:t>verbal</a:t>
          </a:r>
          <a:endParaRPr lang="ru-RU" dirty="0"/>
        </a:p>
      </dgm:t>
    </dgm:pt>
    <dgm:pt modelId="{01F0D81C-45CF-47D5-B5C1-C447D4826778}" type="parTrans" cxnId="{029EAA94-B9D7-4C5D-A0CF-FF63C61DDC36}">
      <dgm:prSet/>
      <dgm:spPr/>
      <dgm:t>
        <a:bodyPr/>
        <a:lstStyle/>
        <a:p>
          <a:endParaRPr lang="ru-RU"/>
        </a:p>
      </dgm:t>
    </dgm:pt>
    <dgm:pt modelId="{F3238DC4-7A72-4994-B33B-224532FEF26C}" type="sibTrans" cxnId="{029EAA94-B9D7-4C5D-A0CF-FF63C61DDC36}">
      <dgm:prSet/>
      <dgm:spPr/>
      <dgm:t>
        <a:bodyPr/>
        <a:lstStyle/>
        <a:p>
          <a:endParaRPr lang="ru-RU"/>
        </a:p>
      </dgm:t>
    </dgm:pt>
    <dgm:pt modelId="{B49C4564-D4AD-43AA-A0AD-CBE2EB1A2F61}">
      <dgm:prSet phldrT="[Текст]"/>
      <dgm:spPr/>
      <dgm:t>
        <a:bodyPr/>
        <a:lstStyle/>
        <a:p>
          <a:r>
            <a:rPr lang="en-US" dirty="0"/>
            <a:t>pictorial</a:t>
          </a:r>
          <a:endParaRPr lang="ru-RU" dirty="0"/>
        </a:p>
      </dgm:t>
    </dgm:pt>
    <dgm:pt modelId="{70DD456A-4AB0-400D-B288-DE97B1F52CA5}" type="parTrans" cxnId="{AB5C7704-153A-4ED0-8A8D-51981781D63E}">
      <dgm:prSet/>
      <dgm:spPr/>
      <dgm:t>
        <a:bodyPr/>
        <a:lstStyle/>
        <a:p>
          <a:endParaRPr lang="ru-RU"/>
        </a:p>
      </dgm:t>
    </dgm:pt>
    <dgm:pt modelId="{9939630D-383F-49A7-B5A1-062286588716}" type="sibTrans" cxnId="{AB5C7704-153A-4ED0-8A8D-51981781D63E}">
      <dgm:prSet/>
      <dgm:spPr/>
      <dgm:t>
        <a:bodyPr/>
        <a:lstStyle/>
        <a:p>
          <a:endParaRPr lang="ru-RU"/>
        </a:p>
      </dgm:t>
    </dgm:pt>
    <dgm:pt modelId="{2C2F4C4C-5673-48AA-9C15-AEA37BEBB7E9}">
      <dgm:prSet phldrT="[Текст]"/>
      <dgm:spPr/>
      <dgm:t>
        <a:bodyPr/>
        <a:lstStyle/>
        <a:p>
          <a:r>
            <a:rPr lang="en-US" dirty="0"/>
            <a:t>mixed</a:t>
          </a:r>
          <a:endParaRPr lang="ru-RU" dirty="0"/>
        </a:p>
      </dgm:t>
    </dgm:pt>
    <dgm:pt modelId="{0F76C0C5-6D9E-4364-9F03-654AE59E608D}" type="parTrans" cxnId="{D0E39151-82FA-4BC5-8470-E42A46DBCC6F}">
      <dgm:prSet/>
      <dgm:spPr/>
      <dgm:t>
        <a:bodyPr/>
        <a:lstStyle/>
        <a:p>
          <a:endParaRPr lang="ru-RU"/>
        </a:p>
      </dgm:t>
    </dgm:pt>
    <dgm:pt modelId="{3963B98A-847A-4666-AB99-E511245CC50D}" type="sibTrans" cxnId="{D0E39151-82FA-4BC5-8470-E42A46DBCC6F}">
      <dgm:prSet/>
      <dgm:spPr/>
      <dgm:t>
        <a:bodyPr/>
        <a:lstStyle/>
        <a:p>
          <a:endParaRPr lang="ru-RU"/>
        </a:p>
      </dgm:t>
    </dgm:pt>
    <dgm:pt modelId="{5AB74E4C-A1FD-4FF1-93ED-E57D734C69B6}" type="pres">
      <dgm:prSet presAssocID="{1B25AEAF-0119-4928-A20D-CB02DAFA7C8F}" presName="cycle" presStyleCnt="0">
        <dgm:presLayoutVars>
          <dgm:chMax val="1"/>
          <dgm:dir/>
          <dgm:animLvl val="ctr"/>
          <dgm:resizeHandles val="exact"/>
        </dgm:presLayoutVars>
      </dgm:prSet>
      <dgm:spPr/>
    </dgm:pt>
    <dgm:pt modelId="{5FFC56C6-31B1-46AA-BA72-8E17A447DF67}" type="pres">
      <dgm:prSet presAssocID="{2DEF379A-F2E6-490D-891C-7F8F1E6A4EBE}" presName="centerShape" presStyleLbl="node0" presStyleIdx="0" presStyleCnt="1"/>
      <dgm:spPr/>
    </dgm:pt>
    <dgm:pt modelId="{06B16789-7982-4FA9-B7AF-A8B047A726FE}" type="pres">
      <dgm:prSet presAssocID="{01F0D81C-45CF-47D5-B5C1-C447D4826778}" presName="parTrans" presStyleLbl="bgSibTrans2D1" presStyleIdx="0" presStyleCnt="3"/>
      <dgm:spPr/>
    </dgm:pt>
    <dgm:pt modelId="{7EC61A8F-41E3-4644-AB46-5E1820D80203}" type="pres">
      <dgm:prSet presAssocID="{2EF06821-FDF9-4DDF-B925-5B1B8CA1CEA9}" presName="node" presStyleLbl="node1" presStyleIdx="0" presStyleCnt="3">
        <dgm:presLayoutVars>
          <dgm:bulletEnabled val="1"/>
        </dgm:presLayoutVars>
      </dgm:prSet>
      <dgm:spPr/>
    </dgm:pt>
    <dgm:pt modelId="{FA0AA576-D6A9-4957-A1A1-7F0F90E3C851}" type="pres">
      <dgm:prSet presAssocID="{70DD456A-4AB0-400D-B288-DE97B1F52CA5}" presName="parTrans" presStyleLbl="bgSibTrans2D1" presStyleIdx="1" presStyleCnt="3"/>
      <dgm:spPr/>
    </dgm:pt>
    <dgm:pt modelId="{A96E3300-CD7A-4B0A-BA49-B41590412BF1}" type="pres">
      <dgm:prSet presAssocID="{B49C4564-D4AD-43AA-A0AD-CBE2EB1A2F61}" presName="node" presStyleLbl="node1" presStyleIdx="1" presStyleCnt="3">
        <dgm:presLayoutVars>
          <dgm:bulletEnabled val="1"/>
        </dgm:presLayoutVars>
      </dgm:prSet>
      <dgm:spPr/>
    </dgm:pt>
    <dgm:pt modelId="{D96A5DDE-F55D-420B-899E-F56533172083}" type="pres">
      <dgm:prSet presAssocID="{0F76C0C5-6D9E-4364-9F03-654AE59E608D}" presName="parTrans" presStyleLbl="bgSibTrans2D1" presStyleIdx="2" presStyleCnt="3"/>
      <dgm:spPr/>
    </dgm:pt>
    <dgm:pt modelId="{90098589-86E7-4C77-AEE9-749C8E490D79}" type="pres">
      <dgm:prSet presAssocID="{2C2F4C4C-5673-48AA-9C15-AEA37BEBB7E9}" presName="node" presStyleLbl="node1" presStyleIdx="2" presStyleCnt="3">
        <dgm:presLayoutVars>
          <dgm:bulletEnabled val="1"/>
        </dgm:presLayoutVars>
      </dgm:prSet>
      <dgm:spPr/>
    </dgm:pt>
  </dgm:ptLst>
  <dgm:cxnLst>
    <dgm:cxn modelId="{0EE41104-9F2D-41A5-A112-49D180431D5F}" type="presOf" srcId="{0F76C0C5-6D9E-4364-9F03-654AE59E608D}" destId="{D96A5DDE-F55D-420B-899E-F56533172083}" srcOrd="0" destOrd="0" presId="urn:microsoft.com/office/officeart/2005/8/layout/radial4"/>
    <dgm:cxn modelId="{AB5C7704-153A-4ED0-8A8D-51981781D63E}" srcId="{2DEF379A-F2E6-490D-891C-7F8F1E6A4EBE}" destId="{B49C4564-D4AD-43AA-A0AD-CBE2EB1A2F61}" srcOrd="1" destOrd="0" parTransId="{70DD456A-4AB0-400D-B288-DE97B1F52CA5}" sibTransId="{9939630D-383F-49A7-B5A1-062286588716}"/>
    <dgm:cxn modelId="{02CBCE06-E03D-4629-A57B-C7F2A269952E}" type="presOf" srcId="{2C2F4C4C-5673-48AA-9C15-AEA37BEBB7E9}" destId="{90098589-86E7-4C77-AEE9-749C8E490D79}" srcOrd="0" destOrd="0" presId="urn:microsoft.com/office/officeart/2005/8/layout/radial4"/>
    <dgm:cxn modelId="{3FAB0039-9F5D-4A7F-BBF6-9DF9B47B036B}" srcId="{1B25AEAF-0119-4928-A20D-CB02DAFA7C8F}" destId="{2DEF379A-F2E6-490D-891C-7F8F1E6A4EBE}" srcOrd="0" destOrd="0" parTransId="{1A473ED7-E8BD-41B8-9601-8741B86C32EC}" sibTransId="{BA30F278-AE15-4AE3-9B19-755C189BF320}"/>
    <dgm:cxn modelId="{06FC2562-A9DF-4D9C-B833-FA6902756C84}" type="presOf" srcId="{2EF06821-FDF9-4DDF-B925-5B1B8CA1CEA9}" destId="{7EC61A8F-41E3-4644-AB46-5E1820D80203}" srcOrd="0" destOrd="0" presId="urn:microsoft.com/office/officeart/2005/8/layout/radial4"/>
    <dgm:cxn modelId="{AF6D5963-D47F-4D6C-8146-2D44B6B413C7}" type="presOf" srcId="{01F0D81C-45CF-47D5-B5C1-C447D4826778}" destId="{06B16789-7982-4FA9-B7AF-A8B047A726FE}" srcOrd="0" destOrd="0" presId="urn:microsoft.com/office/officeart/2005/8/layout/radial4"/>
    <dgm:cxn modelId="{D0E39151-82FA-4BC5-8470-E42A46DBCC6F}" srcId="{2DEF379A-F2E6-490D-891C-7F8F1E6A4EBE}" destId="{2C2F4C4C-5673-48AA-9C15-AEA37BEBB7E9}" srcOrd="2" destOrd="0" parTransId="{0F76C0C5-6D9E-4364-9F03-654AE59E608D}" sibTransId="{3963B98A-847A-4666-AB99-E511245CC50D}"/>
    <dgm:cxn modelId="{3CAB5155-EE95-416E-803C-A50053CE511B}" type="presOf" srcId="{B49C4564-D4AD-43AA-A0AD-CBE2EB1A2F61}" destId="{A96E3300-CD7A-4B0A-BA49-B41590412BF1}" srcOrd="0" destOrd="0" presId="urn:microsoft.com/office/officeart/2005/8/layout/radial4"/>
    <dgm:cxn modelId="{029EAA94-B9D7-4C5D-A0CF-FF63C61DDC36}" srcId="{2DEF379A-F2E6-490D-891C-7F8F1E6A4EBE}" destId="{2EF06821-FDF9-4DDF-B925-5B1B8CA1CEA9}" srcOrd="0" destOrd="0" parTransId="{01F0D81C-45CF-47D5-B5C1-C447D4826778}" sibTransId="{F3238DC4-7A72-4994-B33B-224532FEF26C}"/>
    <dgm:cxn modelId="{BE32B8B4-DA30-4DD4-93E8-08694DBBA47F}" type="presOf" srcId="{1B25AEAF-0119-4928-A20D-CB02DAFA7C8F}" destId="{5AB74E4C-A1FD-4FF1-93ED-E57D734C69B6}" srcOrd="0" destOrd="0" presId="urn:microsoft.com/office/officeart/2005/8/layout/radial4"/>
    <dgm:cxn modelId="{B8B268CF-F36E-4F75-9BBA-483B377A5F00}" type="presOf" srcId="{70DD456A-4AB0-400D-B288-DE97B1F52CA5}" destId="{FA0AA576-D6A9-4957-A1A1-7F0F90E3C851}" srcOrd="0" destOrd="0" presId="urn:microsoft.com/office/officeart/2005/8/layout/radial4"/>
    <dgm:cxn modelId="{0D50DFDF-01ED-4A86-A383-F63479A79719}" type="presOf" srcId="{2DEF379A-F2E6-490D-891C-7F8F1E6A4EBE}" destId="{5FFC56C6-31B1-46AA-BA72-8E17A447DF67}" srcOrd="0" destOrd="0" presId="urn:microsoft.com/office/officeart/2005/8/layout/radial4"/>
    <dgm:cxn modelId="{7F2F0D54-4D53-412E-93F9-91174718A3EC}" type="presParOf" srcId="{5AB74E4C-A1FD-4FF1-93ED-E57D734C69B6}" destId="{5FFC56C6-31B1-46AA-BA72-8E17A447DF67}" srcOrd="0" destOrd="0" presId="urn:microsoft.com/office/officeart/2005/8/layout/radial4"/>
    <dgm:cxn modelId="{CDE170AF-EA5B-4001-A22B-251FBCDC86CE}" type="presParOf" srcId="{5AB74E4C-A1FD-4FF1-93ED-E57D734C69B6}" destId="{06B16789-7982-4FA9-B7AF-A8B047A726FE}" srcOrd="1" destOrd="0" presId="urn:microsoft.com/office/officeart/2005/8/layout/radial4"/>
    <dgm:cxn modelId="{43797772-5857-4227-BE83-D7AE742E433F}" type="presParOf" srcId="{5AB74E4C-A1FD-4FF1-93ED-E57D734C69B6}" destId="{7EC61A8F-41E3-4644-AB46-5E1820D80203}" srcOrd="2" destOrd="0" presId="urn:microsoft.com/office/officeart/2005/8/layout/radial4"/>
    <dgm:cxn modelId="{D27B45BC-CC50-494A-AC80-88E05A31185C}" type="presParOf" srcId="{5AB74E4C-A1FD-4FF1-93ED-E57D734C69B6}" destId="{FA0AA576-D6A9-4957-A1A1-7F0F90E3C851}" srcOrd="3" destOrd="0" presId="urn:microsoft.com/office/officeart/2005/8/layout/radial4"/>
    <dgm:cxn modelId="{0FAA3C14-5FB6-4E2D-B74C-23E2275EC97E}" type="presParOf" srcId="{5AB74E4C-A1FD-4FF1-93ED-E57D734C69B6}" destId="{A96E3300-CD7A-4B0A-BA49-B41590412BF1}" srcOrd="4" destOrd="0" presId="urn:microsoft.com/office/officeart/2005/8/layout/radial4"/>
    <dgm:cxn modelId="{7C4FBD42-A8DE-4234-A282-0187B7880D38}" type="presParOf" srcId="{5AB74E4C-A1FD-4FF1-93ED-E57D734C69B6}" destId="{D96A5DDE-F55D-420B-899E-F56533172083}" srcOrd="5" destOrd="0" presId="urn:microsoft.com/office/officeart/2005/8/layout/radial4"/>
    <dgm:cxn modelId="{129CD6DE-5D6D-433A-B8D0-E8DFF250634E}" type="presParOf" srcId="{5AB74E4C-A1FD-4FF1-93ED-E57D734C69B6}" destId="{90098589-86E7-4C77-AEE9-749C8E490D79}"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34CF44F-FA6D-4DD3-9CF7-238DC6407671}"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ru-RU"/>
        </a:p>
      </dgm:t>
    </dgm:pt>
    <dgm:pt modelId="{183E96ED-89BB-4A18-A80F-F5ED0FCE9A11}">
      <dgm:prSet phldrT="[Текст]"/>
      <dgm:spPr/>
      <dgm:t>
        <a:bodyPr/>
        <a:lstStyle/>
        <a:p>
          <a:r>
            <a:rPr lang="en-US" dirty="0">
              <a:solidFill>
                <a:schemeClr val="tx1"/>
              </a:solidFill>
            </a:rPr>
            <a:t>teaching to speak based on speech patterns</a:t>
          </a:r>
          <a:endParaRPr lang="ru-RU" dirty="0">
            <a:solidFill>
              <a:schemeClr val="tx1"/>
            </a:solidFill>
          </a:endParaRPr>
        </a:p>
      </dgm:t>
    </dgm:pt>
    <dgm:pt modelId="{1C6A1658-A468-4F70-9425-A4FDD6740B60}" type="parTrans" cxnId="{856FC796-12C9-4B35-97C5-46B2854B9C3F}">
      <dgm:prSet/>
      <dgm:spPr/>
      <dgm:t>
        <a:bodyPr/>
        <a:lstStyle/>
        <a:p>
          <a:endParaRPr lang="ru-RU">
            <a:solidFill>
              <a:schemeClr val="tx1"/>
            </a:solidFill>
          </a:endParaRPr>
        </a:p>
      </dgm:t>
    </dgm:pt>
    <dgm:pt modelId="{F75D0EB3-256E-46DC-86AF-E2F57D5833D0}" type="sibTrans" cxnId="{856FC796-12C9-4B35-97C5-46B2854B9C3F}">
      <dgm:prSet/>
      <dgm:spPr/>
      <dgm:t>
        <a:bodyPr/>
        <a:lstStyle/>
        <a:p>
          <a:endParaRPr lang="ru-RU">
            <a:solidFill>
              <a:schemeClr val="tx1"/>
            </a:solidFill>
          </a:endParaRPr>
        </a:p>
      </dgm:t>
    </dgm:pt>
    <dgm:pt modelId="{504701F4-0DF4-46A0-8B57-7A889D993358}">
      <dgm:prSet phldrT="[Текст]"/>
      <dgm:spPr/>
      <dgm:t>
        <a:bodyPr/>
        <a:lstStyle/>
        <a:p>
          <a:r>
            <a:rPr lang="en-US" dirty="0">
              <a:solidFill>
                <a:schemeClr val="tx1"/>
              </a:solidFill>
            </a:rPr>
            <a:t>approximating the students’ educational speech activity to the foreign language one</a:t>
          </a:r>
          <a:endParaRPr lang="ru-RU" dirty="0">
            <a:solidFill>
              <a:schemeClr val="tx1"/>
            </a:solidFill>
          </a:endParaRPr>
        </a:p>
      </dgm:t>
    </dgm:pt>
    <dgm:pt modelId="{177D30C4-1CA8-4738-A071-49FFC462B4CC}" type="parTrans" cxnId="{D9F66053-9AA3-4CCC-9AFE-2267DB75EDB6}">
      <dgm:prSet/>
      <dgm:spPr/>
      <dgm:t>
        <a:bodyPr/>
        <a:lstStyle/>
        <a:p>
          <a:endParaRPr lang="ru-RU">
            <a:solidFill>
              <a:schemeClr val="tx1"/>
            </a:solidFill>
          </a:endParaRPr>
        </a:p>
      </dgm:t>
    </dgm:pt>
    <dgm:pt modelId="{467E68E7-51EA-4D36-B28F-66148FEFC8B9}" type="sibTrans" cxnId="{D9F66053-9AA3-4CCC-9AFE-2267DB75EDB6}">
      <dgm:prSet/>
      <dgm:spPr/>
      <dgm:t>
        <a:bodyPr/>
        <a:lstStyle/>
        <a:p>
          <a:endParaRPr lang="ru-RU">
            <a:solidFill>
              <a:schemeClr val="tx1"/>
            </a:solidFill>
          </a:endParaRPr>
        </a:p>
      </dgm:t>
    </dgm:pt>
    <dgm:pt modelId="{7C9B1011-25BE-4724-AFD7-783180FDDB84}">
      <dgm:prSet phldrT="[Текст]"/>
      <dgm:spPr/>
      <dgm:t>
        <a:bodyPr/>
        <a:lstStyle/>
        <a:p>
          <a:r>
            <a:rPr lang="en-US" dirty="0">
              <a:solidFill>
                <a:schemeClr val="tx1"/>
              </a:solidFill>
            </a:rPr>
            <a:t>the intensity of the initial level of foreign language teaching</a:t>
          </a:r>
          <a:endParaRPr lang="ru-RU" dirty="0">
            <a:solidFill>
              <a:schemeClr val="tx1"/>
            </a:solidFill>
          </a:endParaRPr>
        </a:p>
      </dgm:t>
    </dgm:pt>
    <dgm:pt modelId="{07C09DF9-E71C-4C74-97F4-F61B00DB59CB}" type="parTrans" cxnId="{3F4CE041-078A-411F-BBA1-B8DDD8EF291F}">
      <dgm:prSet/>
      <dgm:spPr/>
      <dgm:t>
        <a:bodyPr/>
        <a:lstStyle/>
        <a:p>
          <a:endParaRPr lang="ru-RU">
            <a:solidFill>
              <a:schemeClr val="tx1"/>
            </a:solidFill>
          </a:endParaRPr>
        </a:p>
      </dgm:t>
    </dgm:pt>
    <dgm:pt modelId="{96630B65-0C66-48C6-AA32-F3C42C19EE76}" type="sibTrans" cxnId="{3F4CE041-078A-411F-BBA1-B8DDD8EF291F}">
      <dgm:prSet/>
      <dgm:spPr/>
      <dgm:t>
        <a:bodyPr/>
        <a:lstStyle/>
        <a:p>
          <a:endParaRPr lang="ru-RU">
            <a:solidFill>
              <a:schemeClr val="tx1"/>
            </a:solidFill>
          </a:endParaRPr>
        </a:p>
      </dgm:t>
    </dgm:pt>
    <dgm:pt modelId="{027AA90E-A4F0-4BA4-B8B2-DA2F7361C014}">
      <dgm:prSet phldrT="[Текст]"/>
      <dgm:spPr>
        <a:solidFill>
          <a:srgbClr val="FF0000"/>
        </a:solidFill>
      </dgm:spPr>
      <dgm:t>
        <a:bodyPr/>
        <a:lstStyle/>
        <a:p>
          <a:r>
            <a:rPr lang="en-US" dirty="0">
              <a:solidFill>
                <a:schemeClr val="tx1"/>
              </a:solidFill>
            </a:rPr>
            <a:t>the interaction and integration of speaking, listening, reading, and writing in learning</a:t>
          </a:r>
          <a:endParaRPr lang="ru-RU" dirty="0">
            <a:solidFill>
              <a:schemeClr val="tx1"/>
            </a:solidFill>
          </a:endParaRPr>
        </a:p>
      </dgm:t>
    </dgm:pt>
    <dgm:pt modelId="{DA57A525-246B-4575-B48B-7DD225B80225}" type="parTrans" cxnId="{D139DA3D-3A16-4C90-8033-5BC07C97468C}">
      <dgm:prSet/>
      <dgm:spPr/>
      <dgm:t>
        <a:bodyPr/>
        <a:lstStyle/>
        <a:p>
          <a:endParaRPr lang="ru-RU">
            <a:solidFill>
              <a:schemeClr val="tx1"/>
            </a:solidFill>
          </a:endParaRPr>
        </a:p>
      </dgm:t>
    </dgm:pt>
    <dgm:pt modelId="{C21414FA-3522-4BBB-8E7F-D410D267E250}" type="sibTrans" cxnId="{D139DA3D-3A16-4C90-8033-5BC07C97468C}">
      <dgm:prSet/>
      <dgm:spPr/>
      <dgm:t>
        <a:bodyPr/>
        <a:lstStyle/>
        <a:p>
          <a:endParaRPr lang="ru-RU">
            <a:solidFill>
              <a:schemeClr val="tx1"/>
            </a:solidFill>
          </a:endParaRPr>
        </a:p>
      </dgm:t>
    </dgm:pt>
    <dgm:pt modelId="{C6C8C5BE-7148-49FA-9A6D-DAB3EEBEBF39}" type="pres">
      <dgm:prSet presAssocID="{134CF44F-FA6D-4DD3-9CF7-238DC6407671}" presName="matrix" presStyleCnt="0">
        <dgm:presLayoutVars>
          <dgm:chMax val="1"/>
          <dgm:dir/>
          <dgm:resizeHandles val="exact"/>
        </dgm:presLayoutVars>
      </dgm:prSet>
      <dgm:spPr/>
    </dgm:pt>
    <dgm:pt modelId="{AAFD6B9A-C4BA-459E-8C1E-AC7913AFECA8}" type="pres">
      <dgm:prSet presAssocID="{134CF44F-FA6D-4DD3-9CF7-238DC6407671}" presName="diamond" presStyleLbl="bgShp" presStyleIdx="0" presStyleCnt="1"/>
      <dgm:spPr/>
    </dgm:pt>
    <dgm:pt modelId="{9150C135-9042-4CCE-B09B-A621BA1AC1B5}" type="pres">
      <dgm:prSet presAssocID="{134CF44F-FA6D-4DD3-9CF7-238DC6407671}" presName="quad1" presStyleLbl="node1" presStyleIdx="0" presStyleCnt="4">
        <dgm:presLayoutVars>
          <dgm:chMax val="0"/>
          <dgm:chPref val="0"/>
          <dgm:bulletEnabled val="1"/>
        </dgm:presLayoutVars>
      </dgm:prSet>
      <dgm:spPr/>
    </dgm:pt>
    <dgm:pt modelId="{C5004BEE-92EF-4423-8EC4-049861AF260C}" type="pres">
      <dgm:prSet presAssocID="{134CF44F-FA6D-4DD3-9CF7-238DC6407671}" presName="quad2" presStyleLbl="node1" presStyleIdx="1" presStyleCnt="4">
        <dgm:presLayoutVars>
          <dgm:chMax val="0"/>
          <dgm:chPref val="0"/>
          <dgm:bulletEnabled val="1"/>
        </dgm:presLayoutVars>
      </dgm:prSet>
      <dgm:spPr/>
    </dgm:pt>
    <dgm:pt modelId="{C438416B-B6DE-45B3-BBA7-15C47CB3DEBC}" type="pres">
      <dgm:prSet presAssocID="{134CF44F-FA6D-4DD3-9CF7-238DC6407671}" presName="quad3" presStyleLbl="node1" presStyleIdx="2" presStyleCnt="4">
        <dgm:presLayoutVars>
          <dgm:chMax val="0"/>
          <dgm:chPref val="0"/>
          <dgm:bulletEnabled val="1"/>
        </dgm:presLayoutVars>
      </dgm:prSet>
      <dgm:spPr/>
    </dgm:pt>
    <dgm:pt modelId="{92F5C5EF-756D-4809-A02D-A043431CD3F2}" type="pres">
      <dgm:prSet presAssocID="{134CF44F-FA6D-4DD3-9CF7-238DC6407671}" presName="quad4" presStyleLbl="node1" presStyleIdx="3" presStyleCnt="4">
        <dgm:presLayoutVars>
          <dgm:chMax val="0"/>
          <dgm:chPref val="0"/>
          <dgm:bulletEnabled val="1"/>
        </dgm:presLayoutVars>
      </dgm:prSet>
      <dgm:spPr/>
    </dgm:pt>
  </dgm:ptLst>
  <dgm:cxnLst>
    <dgm:cxn modelId="{7547D915-41D8-4274-98E9-E3A3AB2EF044}" type="presOf" srcId="{134CF44F-FA6D-4DD3-9CF7-238DC6407671}" destId="{C6C8C5BE-7148-49FA-9A6D-DAB3EEBEBF39}" srcOrd="0" destOrd="0" presId="urn:microsoft.com/office/officeart/2005/8/layout/matrix3"/>
    <dgm:cxn modelId="{D139DA3D-3A16-4C90-8033-5BC07C97468C}" srcId="{134CF44F-FA6D-4DD3-9CF7-238DC6407671}" destId="{027AA90E-A4F0-4BA4-B8B2-DA2F7361C014}" srcOrd="3" destOrd="0" parTransId="{DA57A525-246B-4575-B48B-7DD225B80225}" sibTransId="{C21414FA-3522-4BBB-8E7F-D410D267E250}"/>
    <dgm:cxn modelId="{51C0A861-5197-488D-84E5-D8C6A764D317}" type="presOf" srcId="{7C9B1011-25BE-4724-AFD7-783180FDDB84}" destId="{C438416B-B6DE-45B3-BBA7-15C47CB3DEBC}" srcOrd="0" destOrd="0" presId="urn:microsoft.com/office/officeart/2005/8/layout/matrix3"/>
    <dgm:cxn modelId="{3F4CE041-078A-411F-BBA1-B8DDD8EF291F}" srcId="{134CF44F-FA6D-4DD3-9CF7-238DC6407671}" destId="{7C9B1011-25BE-4724-AFD7-783180FDDB84}" srcOrd="2" destOrd="0" parTransId="{07C09DF9-E71C-4C74-97F4-F61B00DB59CB}" sibTransId="{96630B65-0C66-48C6-AA32-F3C42C19EE76}"/>
    <dgm:cxn modelId="{0339AC6D-2A47-43A2-AF7C-A6D526C74808}" type="presOf" srcId="{183E96ED-89BB-4A18-A80F-F5ED0FCE9A11}" destId="{9150C135-9042-4CCE-B09B-A621BA1AC1B5}" srcOrd="0" destOrd="0" presId="urn:microsoft.com/office/officeart/2005/8/layout/matrix3"/>
    <dgm:cxn modelId="{D9F66053-9AA3-4CCC-9AFE-2267DB75EDB6}" srcId="{134CF44F-FA6D-4DD3-9CF7-238DC6407671}" destId="{504701F4-0DF4-46A0-8B57-7A889D993358}" srcOrd="1" destOrd="0" parTransId="{177D30C4-1CA8-4738-A071-49FFC462B4CC}" sibTransId="{467E68E7-51EA-4D36-B28F-66148FEFC8B9}"/>
    <dgm:cxn modelId="{856FC796-12C9-4B35-97C5-46B2854B9C3F}" srcId="{134CF44F-FA6D-4DD3-9CF7-238DC6407671}" destId="{183E96ED-89BB-4A18-A80F-F5ED0FCE9A11}" srcOrd="0" destOrd="0" parTransId="{1C6A1658-A468-4F70-9425-A4FDD6740B60}" sibTransId="{F75D0EB3-256E-46DC-86AF-E2F57D5833D0}"/>
    <dgm:cxn modelId="{542D49A9-DBBF-4D27-A9FA-2FAD96A6CF0E}" type="presOf" srcId="{504701F4-0DF4-46A0-8B57-7A889D993358}" destId="{C5004BEE-92EF-4423-8EC4-049861AF260C}" srcOrd="0" destOrd="0" presId="urn:microsoft.com/office/officeart/2005/8/layout/matrix3"/>
    <dgm:cxn modelId="{9E1465BF-D234-427F-AF93-C9E953C092A0}" type="presOf" srcId="{027AA90E-A4F0-4BA4-B8B2-DA2F7361C014}" destId="{92F5C5EF-756D-4809-A02D-A043431CD3F2}" srcOrd="0" destOrd="0" presId="urn:microsoft.com/office/officeart/2005/8/layout/matrix3"/>
    <dgm:cxn modelId="{B19C15A4-991B-453B-8068-0CB422E8275B}" type="presParOf" srcId="{C6C8C5BE-7148-49FA-9A6D-DAB3EEBEBF39}" destId="{AAFD6B9A-C4BA-459E-8C1E-AC7913AFECA8}" srcOrd="0" destOrd="0" presId="urn:microsoft.com/office/officeart/2005/8/layout/matrix3"/>
    <dgm:cxn modelId="{D4D3DBA1-7A4D-45C5-894A-C7E4DCF80456}" type="presParOf" srcId="{C6C8C5BE-7148-49FA-9A6D-DAB3EEBEBF39}" destId="{9150C135-9042-4CCE-B09B-A621BA1AC1B5}" srcOrd="1" destOrd="0" presId="urn:microsoft.com/office/officeart/2005/8/layout/matrix3"/>
    <dgm:cxn modelId="{4898D7FF-3B9F-46E5-B420-146D5509E6B1}" type="presParOf" srcId="{C6C8C5BE-7148-49FA-9A6D-DAB3EEBEBF39}" destId="{C5004BEE-92EF-4423-8EC4-049861AF260C}" srcOrd="2" destOrd="0" presId="urn:microsoft.com/office/officeart/2005/8/layout/matrix3"/>
    <dgm:cxn modelId="{DA7DCFE2-4607-4DF0-954A-D3F6C30309EE}" type="presParOf" srcId="{C6C8C5BE-7148-49FA-9A6D-DAB3EEBEBF39}" destId="{C438416B-B6DE-45B3-BBA7-15C47CB3DEBC}" srcOrd="3" destOrd="0" presId="urn:microsoft.com/office/officeart/2005/8/layout/matrix3"/>
    <dgm:cxn modelId="{72AB2C7C-735A-46A4-8AA1-A1812BA7F5C2}" type="presParOf" srcId="{C6C8C5BE-7148-49FA-9A6D-DAB3EEBEBF39}" destId="{92F5C5EF-756D-4809-A02D-A043431CD3F2}" srcOrd="4" destOrd="0" presId="urn:microsoft.com/office/officeart/2005/8/layout/matrix3"/>
  </dgm:cxnLst>
  <dgm:bg>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C5F1E9A-ADC5-43F5-A748-5861DA937AD0}" type="doc">
      <dgm:prSet loTypeId="urn:microsoft.com/office/officeart/2005/8/layout/pyramid4" loCatId="relationship" qsTypeId="urn:microsoft.com/office/officeart/2005/8/quickstyle/simple1" qsCatId="simple" csTypeId="urn:microsoft.com/office/officeart/2005/8/colors/colorful1" csCatId="colorful" phldr="1"/>
      <dgm:spPr/>
      <dgm:t>
        <a:bodyPr/>
        <a:lstStyle/>
        <a:p>
          <a:endParaRPr lang="ru-RU"/>
        </a:p>
      </dgm:t>
    </dgm:pt>
    <dgm:pt modelId="{D06D09C8-9449-4DE3-9421-9F2D9AF2AC3E}">
      <dgm:prSet phldrT="[Текст]"/>
      <dgm:spPr/>
      <dgm:t>
        <a:bodyPr/>
        <a:lstStyle/>
        <a:p>
          <a:r>
            <a:rPr lang="en-US">
              <a:solidFill>
                <a:schemeClr val="tx1"/>
              </a:solidFill>
            </a:rPr>
            <a:t>Productive activities</a:t>
          </a:r>
          <a:endParaRPr lang="ru-RU">
            <a:solidFill>
              <a:schemeClr val="tx1"/>
            </a:solidFill>
          </a:endParaRPr>
        </a:p>
      </dgm:t>
    </dgm:pt>
    <dgm:pt modelId="{51488687-1FC8-4CA7-BA8E-A7D08B3D6B00}" type="parTrans" cxnId="{D7B16C21-1DC2-4055-9F06-B480FEC4C168}">
      <dgm:prSet/>
      <dgm:spPr/>
      <dgm:t>
        <a:bodyPr/>
        <a:lstStyle/>
        <a:p>
          <a:endParaRPr lang="ru-RU">
            <a:solidFill>
              <a:schemeClr val="tx1"/>
            </a:solidFill>
          </a:endParaRPr>
        </a:p>
      </dgm:t>
    </dgm:pt>
    <dgm:pt modelId="{44B7DB54-B2CF-4EAB-878F-237698C903CD}" type="sibTrans" cxnId="{D7B16C21-1DC2-4055-9F06-B480FEC4C168}">
      <dgm:prSet/>
      <dgm:spPr/>
      <dgm:t>
        <a:bodyPr/>
        <a:lstStyle/>
        <a:p>
          <a:endParaRPr lang="ru-RU">
            <a:solidFill>
              <a:schemeClr val="tx1"/>
            </a:solidFill>
          </a:endParaRPr>
        </a:p>
      </dgm:t>
    </dgm:pt>
    <dgm:pt modelId="{638B1CB7-58F8-47AE-ACBF-B571F19DD80C}">
      <dgm:prSet phldrT="[Текст]"/>
      <dgm:spPr/>
      <dgm:t>
        <a:bodyPr/>
        <a:lstStyle/>
        <a:p>
          <a:r>
            <a:rPr lang="en-US">
              <a:solidFill>
                <a:schemeClr val="tx1"/>
              </a:solidFill>
            </a:rPr>
            <a:t>Reproductive activities</a:t>
          </a:r>
          <a:endParaRPr lang="ru-RU">
            <a:solidFill>
              <a:schemeClr val="tx1"/>
            </a:solidFill>
          </a:endParaRPr>
        </a:p>
      </dgm:t>
    </dgm:pt>
    <dgm:pt modelId="{6C74F002-68FB-4EF0-B71A-80FE52A0F712}" type="parTrans" cxnId="{F958ED82-881A-4999-A0E4-A627480BB780}">
      <dgm:prSet/>
      <dgm:spPr/>
      <dgm:t>
        <a:bodyPr/>
        <a:lstStyle/>
        <a:p>
          <a:endParaRPr lang="ru-RU">
            <a:solidFill>
              <a:schemeClr val="tx1"/>
            </a:solidFill>
          </a:endParaRPr>
        </a:p>
      </dgm:t>
    </dgm:pt>
    <dgm:pt modelId="{A6C6E525-4F07-406B-9AD7-DA4AAD56B04D}" type="sibTrans" cxnId="{F958ED82-881A-4999-A0E4-A627480BB780}">
      <dgm:prSet/>
      <dgm:spPr/>
      <dgm:t>
        <a:bodyPr/>
        <a:lstStyle/>
        <a:p>
          <a:endParaRPr lang="ru-RU">
            <a:solidFill>
              <a:schemeClr val="tx1"/>
            </a:solidFill>
          </a:endParaRPr>
        </a:p>
      </dgm:t>
    </dgm:pt>
    <dgm:pt modelId="{EE1A8CA6-ABEC-44F1-A681-8C5552AAD7E7}">
      <dgm:prSet phldrT="[Текст]"/>
      <dgm:spPr/>
      <dgm:t>
        <a:bodyPr/>
        <a:lstStyle/>
        <a:p>
          <a:r>
            <a:rPr lang="en-US">
              <a:solidFill>
                <a:schemeClr val="tx1"/>
              </a:solidFill>
            </a:rPr>
            <a:t>MONOLOGUE SPEECH</a:t>
          </a:r>
          <a:endParaRPr lang="ru-RU">
            <a:solidFill>
              <a:schemeClr val="tx1"/>
            </a:solidFill>
          </a:endParaRPr>
        </a:p>
      </dgm:t>
    </dgm:pt>
    <dgm:pt modelId="{31443603-6CF3-40B1-82E3-06323D13FB16}" type="parTrans" cxnId="{B8AF543B-E78C-4CFA-B28E-851D08162955}">
      <dgm:prSet/>
      <dgm:spPr/>
      <dgm:t>
        <a:bodyPr/>
        <a:lstStyle/>
        <a:p>
          <a:endParaRPr lang="ru-RU">
            <a:solidFill>
              <a:schemeClr val="tx1"/>
            </a:solidFill>
          </a:endParaRPr>
        </a:p>
      </dgm:t>
    </dgm:pt>
    <dgm:pt modelId="{E192C391-9E69-4A14-B18D-1082ED457B4A}" type="sibTrans" cxnId="{B8AF543B-E78C-4CFA-B28E-851D08162955}">
      <dgm:prSet/>
      <dgm:spPr/>
      <dgm:t>
        <a:bodyPr/>
        <a:lstStyle/>
        <a:p>
          <a:endParaRPr lang="ru-RU">
            <a:solidFill>
              <a:schemeClr val="tx1"/>
            </a:solidFill>
          </a:endParaRPr>
        </a:p>
      </dgm:t>
    </dgm:pt>
    <dgm:pt modelId="{390358DC-C272-4130-A4BB-FECC20351111}">
      <dgm:prSet phldrT="[Текст]"/>
      <dgm:spPr/>
      <dgm:t>
        <a:bodyPr/>
        <a:lstStyle/>
        <a:p>
          <a:r>
            <a:rPr lang="en-US">
              <a:solidFill>
                <a:schemeClr val="tx1"/>
              </a:solidFill>
            </a:rPr>
            <a:t>Mediative activities</a:t>
          </a:r>
          <a:endParaRPr lang="ru-RU">
            <a:solidFill>
              <a:schemeClr val="tx1"/>
            </a:solidFill>
          </a:endParaRPr>
        </a:p>
      </dgm:t>
    </dgm:pt>
    <dgm:pt modelId="{905E51F1-15D4-4449-84BF-F7EEA4670453}" type="parTrans" cxnId="{4D9EBE04-1A06-4CA5-AD3A-C0F74CE4BD5D}">
      <dgm:prSet/>
      <dgm:spPr/>
      <dgm:t>
        <a:bodyPr/>
        <a:lstStyle/>
        <a:p>
          <a:endParaRPr lang="ru-RU">
            <a:solidFill>
              <a:schemeClr val="tx1"/>
            </a:solidFill>
          </a:endParaRPr>
        </a:p>
      </dgm:t>
    </dgm:pt>
    <dgm:pt modelId="{61CC1761-5F3F-478A-A588-440C41ACBCD4}" type="sibTrans" cxnId="{4D9EBE04-1A06-4CA5-AD3A-C0F74CE4BD5D}">
      <dgm:prSet/>
      <dgm:spPr/>
      <dgm:t>
        <a:bodyPr/>
        <a:lstStyle/>
        <a:p>
          <a:endParaRPr lang="ru-RU">
            <a:solidFill>
              <a:schemeClr val="tx1"/>
            </a:solidFill>
          </a:endParaRPr>
        </a:p>
      </dgm:t>
    </dgm:pt>
    <dgm:pt modelId="{F185AD73-656F-4F69-9C49-45AC2746A248}" type="pres">
      <dgm:prSet presAssocID="{EC5F1E9A-ADC5-43F5-A748-5861DA937AD0}" presName="compositeShape" presStyleCnt="0">
        <dgm:presLayoutVars>
          <dgm:chMax val="9"/>
          <dgm:dir/>
          <dgm:resizeHandles val="exact"/>
        </dgm:presLayoutVars>
      </dgm:prSet>
      <dgm:spPr/>
    </dgm:pt>
    <dgm:pt modelId="{586E3965-5FC4-4B1C-B666-CA8AE1AE9567}" type="pres">
      <dgm:prSet presAssocID="{EC5F1E9A-ADC5-43F5-A748-5861DA937AD0}" presName="triangle1" presStyleLbl="node1" presStyleIdx="0" presStyleCnt="4">
        <dgm:presLayoutVars>
          <dgm:bulletEnabled val="1"/>
        </dgm:presLayoutVars>
      </dgm:prSet>
      <dgm:spPr/>
    </dgm:pt>
    <dgm:pt modelId="{97BEF75B-348F-4A5A-B2D1-077E8F4C26A8}" type="pres">
      <dgm:prSet presAssocID="{EC5F1E9A-ADC5-43F5-A748-5861DA937AD0}" presName="triangle2" presStyleLbl="node1" presStyleIdx="1" presStyleCnt="4">
        <dgm:presLayoutVars>
          <dgm:bulletEnabled val="1"/>
        </dgm:presLayoutVars>
      </dgm:prSet>
      <dgm:spPr/>
    </dgm:pt>
    <dgm:pt modelId="{D1F0BE01-D1CE-4FAD-AA00-B20F0E97201B}" type="pres">
      <dgm:prSet presAssocID="{EC5F1E9A-ADC5-43F5-A748-5861DA937AD0}" presName="triangle3" presStyleLbl="node1" presStyleIdx="2" presStyleCnt="4">
        <dgm:presLayoutVars>
          <dgm:bulletEnabled val="1"/>
        </dgm:presLayoutVars>
      </dgm:prSet>
      <dgm:spPr/>
    </dgm:pt>
    <dgm:pt modelId="{BC370A98-A69D-4E83-A486-9E5E54D7CC56}" type="pres">
      <dgm:prSet presAssocID="{EC5F1E9A-ADC5-43F5-A748-5861DA937AD0}" presName="triangle4" presStyleLbl="node1" presStyleIdx="3" presStyleCnt="4">
        <dgm:presLayoutVars>
          <dgm:bulletEnabled val="1"/>
        </dgm:presLayoutVars>
      </dgm:prSet>
      <dgm:spPr/>
    </dgm:pt>
  </dgm:ptLst>
  <dgm:cxnLst>
    <dgm:cxn modelId="{4D9EBE04-1A06-4CA5-AD3A-C0F74CE4BD5D}" srcId="{EC5F1E9A-ADC5-43F5-A748-5861DA937AD0}" destId="{390358DC-C272-4130-A4BB-FECC20351111}" srcOrd="3" destOrd="0" parTransId="{905E51F1-15D4-4449-84BF-F7EEA4670453}" sibTransId="{61CC1761-5F3F-478A-A588-440C41ACBCD4}"/>
    <dgm:cxn modelId="{D7B16C21-1DC2-4055-9F06-B480FEC4C168}" srcId="{EC5F1E9A-ADC5-43F5-A748-5861DA937AD0}" destId="{D06D09C8-9449-4DE3-9421-9F2D9AF2AC3E}" srcOrd="0" destOrd="0" parTransId="{51488687-1FC8-4CA7-BA8E-A7D08B3D6B00}" sibTransId="{44B7DB54-B2CF-4EAB-878F-237698C903CD}"/>
    <dgm:cxn modelId="{B8AF543B-E78C-4CFA-B28E-851D08162955}" srcId="{EC5F1E9A-ADC5-43F5-A748-5861DA937AD0}" destId="{EE1A8CA6-ABEC-44F1-A681-8C5552AAD7E7}" srcOrd="2" destOrd="0" parTransId="{31443603-6CF3-40B1-82E3-06323D13FB16}" sibTransId="{E192C391-9E69-4A14-B18D-1082ED457B4A}"/>
    <dgm:cxn modelId="{F48C785D-9A4F-40B6-98B5-5515F75AD383}" type="presOf" srcId="{638B1CB7-58F8-47AE-ACBF-B571F19DD80C}" destId="{97BEF75B-348F-4A5A-B2D1-077E8F4C26A8}" srcOrd="0" destOrd="0" presId="urn:microsoft.com/office/officeart/2005/8/layout/pyramid4"/>
    <dgm:cxn modelId="{30442668-705B-41A7-9EBA-C496A66B46A2}" type="presOf" srcId="{D06D09C8-9449-4DE3-9421-9F2D9AF2AC3E}" destId="{586E3965-5FC4-4B1C-B666-CA8AE1AE9567}" srcOrd="0" destOrd="0" presId="urn:microsoft.com/office/officeart/2005/8/layout/pyramid4"/>
    <dgm:cxn modelId="{E5B2A04B-6AD8-4334-8522-BD284B3856FB}" type="presOf" srcId="{390358DC-C272-4130-A4BB-FECC20351111}" destId="{BC370A98-A69D-4E83-A486-9E5E54D7CC56}" srcOrd="0" destOrd="0" presId="urn:microsoft.com/office/officeart/2005/8/layout/pyramid4"/>
    <dgm:cxn modelId="{853BE26B-4D14-4163-8F96-F45C33000BD1}" type="presOf" srcId="{EC5F1E9A-ADC5-43F5-A748-5861DA937AD0}" destId="{F185AD73-656F-4F69-9C49-45AC2746A248}" srcOrd="0" destOrd="0" presId="urn:microsoft.com/office/officeart/2005/8/layout/pyramid4"/>
    <dgm:cxn modelId="{5B7C7450-0BDF-4D07-98BE-78A305F64416}" type="presOf" srcId="{EE1A8CA6-ABEC-44F1-A681-8C5552AAD7E7}" destId="{D1F0BE01-D1CE-4FAD-AA00-B20F0E97201B}" srcOrd="0" destOrd="0" presId="urn:microsoft.com/office/officeart/2005/8/layout/pyramid4"/>
    <dgm:cxn modelId="{F958ED82-881A-4999-A0E4-A627480BB780}" srcId="{EC5F1E9A-ADC5-43F5-A748-5861DA937AD0}" destId="{638B1CB7-58F8-47AE-ACBF-B571F19DD80C}" srcOrd="1" destOrd="0" parTransId="{6C74F002-68FB-4EF0-B71A-80FE52A0F712}" sibTransId="{A6C6E525-4F07-406B-9AD7-DA4AAD56B04D}"/>
    <dgm:cxn modelId="{1222DA12-8ED9-45B1-950F-E18E15598040}" type="presParOf" srcId="{F185AD73-656F-4F69-9C49-45AC2746A248}" destId="{586E3965-5FC4-4B1C-B666-CA8AE1AE9567}" srcOrd="0" destOrd="0" presId="urn:microsoft.com/office/officeart/2005/8/layout/pyramid4"/>
    <dgm:cxn modelId="{C574F6CB-45ED-4DE8-A893-7464630D8734}" type="presParOf" srcId="{F185AD73-656F-4F69-9C49-45AC2746A248}" destId="{97BEF75B-348F-4A5A-B2D1-077E8F4C26A8}" srcOrd="1" destOrd="0" presId="urn:microsoft.com/office/officeart/2005/8/layout/pyramid4"/>
    <dgm:cxn modelId="{F2608A54-FCBE-45C1-AC88-E138E2EC559D}" type="presParOf" srcId="{F185AD73-656F-4F69-9C49-45AC2746A248}" destId="{D1F0BE01-D1CE-4FAD-AA00-B20F0E97201B}" srcOrd="2" destOrd="0" presId="urn:microsoft.com/office/officeart/2005/8/layout/pyramid4"/>
    <dgm:cxn modelId="{A3AD96C9-C65B-49FE-A456-EB39FB4EAD78}" type="presParOf" srcId="{F185AD73-656F-4F69-9C49-45AC2746A248}" destId="{BC370A98-A69D-4E83-A486-9E5E54D7CC56}" srcOrd="3" destOrd="0" presId="urn:microsoft.com/office/officeart/2005/8/layout/pyramid4"/>
  </dgm:cxnLst>
  <dgm:bg>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E3CD12-4235-4017-B4B7-9FB78AE274CE}">
      <dsp:nvSpPr>
        <dsp:cNvPr id="0" name=""/>
        <dsp:cNvSpPr/>
      </dsp:nvSpPr>
      <dsp:spPr>
        <a:xfrm>
          <a:off x="654950" y="191838"/>
          <a:ext cx="615410" cy="6154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E13AE63-C706-4F9F-8218-5EFAFCD95CA9}">
      <dsp:nvSpPr>
        <dsp:cNvPr id="0" name=""/>
        <dsp:cNvSpPr/>
      </dsp:nvSpPr>
      <dsp:spPr>
        <a:xfrm>
          <a:off x="278866" y="1217886"/>
          <a:ext cx="1367578" cy="1709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11200">
            <a:lnSpc>
              <a:spcPct val="90000"/>
            </a:lnSpc>
            <a:spcBef>
              <a:spcPct val="0"/>
            </a:spcBef>
            <a:spcAft>
              <a:spcPct val="35000"/>
            </a:spcAft>
            <a:buNone/>
          </a:pPr>
          <a:r>
            <a:rPr lang="en-US" sz="1600" b="1" kern="1200" dirty="0"/>
            <a:t>The purpose</a:t>
          </a:r>
          <a:r>
            <a:rPr lang="en-US" sz="1600" kern="1200" dirty="0"/>
            <a:t> of the qualification paper is to investigate the dichotomy of monologue speech and types of other speech activities in foreign language teaching, its </a:t>
          </a:r>
          <a:r>
            <a:rPr lang="en-US" sz="1600" b="1" kern="1200" dirty="0"/>
            <a:t>tasks </a:t>
          </a:r>
          <a:r>
            <a:rPr lang="en-US" sz="1600" kern="1200" dirty="0"/>
            <a:t>are: </a:t>
          </a:r>
        </a:p>
      </dsp:txBody>
      <dsp:txXfrm>
        <a:off x="278866" y="1217886"/>
        <a:ext cx="1367578" cy="1709472"/>
      </dsp:txXfrm>
    </dsp:sp>
    <dsp:sp modelId="{605B271D-F780-48E5-97BB-A2BE9335EBA0}">
      <dsp:nvSpPr>
        <dsp:cNvPr id="0" name=""/>
        <dsp:cNvSpPr/>
      </dsp:nvSpPr>
      <dsp:spPr>
        <a:xfrm>
          <a:off x="2261854" y="191838"/>
          <a:ext cx="615410" cy="6154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6D5863-FA3D-486E-BA07-0A87A24D05AA}">
      <dsp:nvSpPr>
        <dsp:cNvPr id="0" name=""/>
        <dsp:cNvSpPr/>
      </dsp:nvSpPr>
      <dsp:spPr>
        <a:xfrm>
          <a:off x="1885770" y="1217886"/>
          <a:ext cx="1367578" cy="1709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pPr>
          <a:r>
            <a:rPr lang="en-US" sz="1400" kern="1200" dirty="0"/>
            <a:t>to analyze the scientific and theoretical sources dealing with students’ speech activity at foreign language lesson;</a:t>
          </a:r>
        </a:p>
      </dsp:txBody>
      <dsp:txXfrm>
        <a:off x="1885770" y="1217886"/>
        <a:ext cx="1367578" cy="1709472"/>
      </dsp:txXfrm>
    </dsp:sp>
    <dsp:sp modelId="{658EB3EB-54B7-4173-86AF-A72FC172706D}">
      <dsp:nvSpPr>
        <dsp:cNvPr id="0" name=""/>
        <dsp:cNvSpPr/>
      </dsp:nvSpPr>
      <dsp:spPr>
        <a:xfrm>
          <a:off x="3868758" y="191838"/>
          <a:ext cx="615410" cy="6154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87FDA5E-1E43-4E96-86E6-64763F7E1B0A}">
      <dsp:nvSpPr>
        <dsp:cNvPr id="0" name=""/>
        <dsp:cNvSpPr/>
      </dsp:nvSpPr>
      <dsp:spPr>
        <a:xfrm>
          <a:off x="3492674" y="1217886"/>
          <a:ext cx="1367578" cy="1709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pPr>
          <a:r>
            <a:rPr lang="en-US" sz="1400" kern="1200" dirty="0"/>
            <a:t>to determine the essence of the competence approach in teaching to speak;</a:t>
          </a:r>
        </a:p>
      </dsp:txBody>
      <dsp:txXfrm>
        <a:off x="3492674" y="1217886"/>
        <a:ext cx="1367578" cy="1709472"/>
      </dsp:txXfrm>
    </dsp:sp>
    <dsp:sp modelId="{C8880B43-0AD5-4538-B2B5-7471575F326F}">
      <dsp:nvSpPr>
        <dsp:cNvPr id="0" name=""/>
        <dsp:cNvSpPr/>
      </dsp:nvSpPr>
      <dsp:spPr>
        <a:xfrm>
          <a:off x="5475663" y="191838"/>
          <a:ext cx="615410" cy="61541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9F53998-4C9B-45C4-B405-43DABEA2F5D2}">
      <dsp:nvSpPr>
        <dsp:cNvPr id="0" name=""/>
        <dsp:cNvSpPr/>
      </dsp:nvSpPr>
      <dsp:spPr>
        <a:xfrm>
          <a:off x="5099579" y="1217886"/>
          <a:ext cx="1367578" cy="1709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pPr>
          <a:r>
            <a:rPr lang="en-US" sz="1400" kern="1200" dirty="0"/>
            <a:t>to distinguish the peculiarities of organizing the process of developing speech skills and habits;</a:t>
          </a:r>
        </a:p>
      </dsp:txBody>
      <dsp:txXfrm>
        <a:off x="5099579" y="1217886"/>
        <a:ext cx="1367578" cy="1709472"/>
      </dsp:txXfrm>
    </dsp:sp>
    <dsp:sp modelId="{E4159A75-88A7-42BE-9F2C-E46E4DBCC0A9}">
      <dsp:nvSpPr>
        <dsp:cNvPr id="0" name=""/>
        <dsp:cNvSpPr/>
      </dsp:nvSpPr>
      <dsp:spPr>
        <a:xfrm>
          <a:off x="7082567" y="191838"/>
          <a:ext cx="615410" cy="61541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0351F8-7061-40BF-B3BF-E6D038196C7F}">
      <dsp:nvSpPr>
        <dsp:cNvPr id="0" name=""/>
        <dsp:cNvSpPr/>
      </dsp:nvSpPr>
      <dsp:spPr>
        <a:xfrm>
          <a:off x="6706483" y="1217886"/>
          <a:ext cx="1367578" cy="1709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pPr>
          <a:r>
            <a:rPr lang="en-US" sz="1400" kern="1200" dirty="0"/>
            <a:t>to reveal the ways of complex teaching the monologue in the interaction of receptive and productive foreign speech activities;</a:t>
          </a:r>
        </a:p>
      </dsp:txBody>
      <dsp:txXfrm>
        <a:off x="6706483" y="1217886"/>
        <a:ext cx="1367578" cy="1709472"/>
      </dsp:txXfrm>
    </dsp:sp>
    <dsp:sp modelId="{F2D78600-4E4A-4B7A-A5D4-DF277D058CF4}">
      <dsp:nvSpPr>
        <dsp:cNvPr id="0" name=""/>
        <dsp:cNvSpPr/>
      </dsp:nvSpPr>
      <dsp:spPr>
        <a:xfrm>
          <a:off x="3868758" y="3269253"/>
          <a:ext cx="615410" cy="61541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0A23FCC-2409-426E-A950-5A8F79865035}">
      <dsp:nvSpPr>
        <dsp:cNvPr id="0" name=""/>
        <dsp:cNvSpPr/>
      </dsp:nvSpPr>
      <dsp:spPr>
        <a:xfrm>
          <a:off x="2854836" y="3966569"/>
          <a:ext cx="2643254" cy="2366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90000"/>
            </a:lnSpc>
            <a:spcBef>
              <a:spcPct val="0"/>
            </a:spcBef>
            <a:spcAft>
              <a:spcPct val="35000"/>
            </a:spcAft>
            <a:buNone/>
          </a:pPr>
          <a:r>
            <a:rPr lang="en-US" sz="1400" kern="1200" dirty="0"/>
            <a:t>to suggest the application of “integration” of the speech activities at foreign language lessons in the process of developing the communicative competence in monologue speech.</a:t>
          </a:r>
        </a:p>
      </dsp:txBody>
      <dsp:txXfrm>
        <a:off x="2854836" y="3966569"/>
        <a:ext cx="2643254" cy="236693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69B630-625A-4368-BD42-475A795A9965}">
      <dsp:nvSpPr>
        <dsp:cNvPr id="0" name=""/>
        <dsp:cNvSpPr/>
      </dsp:nvSpPr>
      <dsp:spPr>
        <a:xfrm>
          <a:off x="2241965" y="1296155"/>
          <a:ext cx="3267309" cy="3267309"/>
        </a:xfrm>
        <a:prstGeom prst="ellipse">
          <a:avLst/>
        </a:prstGeom>
        <a:solidFill>
          <a:schemeClr val="accent1">
            <a:shade val="80000"/>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r>
            <a:rPr lang="en-US" sz="3700" kern="1200" dirty="0"/>
            <a:t>Monologue speech</a:t>
          </a:r>
          <a:endParaRPr lang="ru-RU" sz="3700" kern="1200" dirty="0"/>
        </a:p>
      </dsp:txBody>
      <dsp:txXfrm>
        <a:off x="2720451" y="1774641"/>
        <a:ext cx="2310337" cy="2310337"/>
      </dsp:txXfrm>
    </dsp:sp>
    <dsp:sp modelId="{2AB4FD9E-52D0-4E94-9FF3-14901BF668EC}">
      <dsp:nvSpPr>
        <dsp:cNvPr id="0" name=""/>
        <dsp:cNvSpPr/>
      </dsp:nvSpPr>
      <dsp:spPr>
        <a:xfrm>
          <a:off x="3004464" y="100804"/>
          <a:ext cx="1633654" cy="1633654"/>
        </a:xfrm>
        <a:prstGeom prst="ellipse">
          <a:avLst/>
        </a:prstGeom>
        <a:solidFill>
          <a:schemeClr val="accent1">
            <a:shade val="80000"/>
            <a:alpha val="50000"/>
            <a:hueOff val="-3"/>
            <a:satOff val="-192"/>
            <a:lumOff val="954"/>
            <a:alphaOff val="6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Listening</a:t>
          </a:r>
          <a:endParaRPr lang="ru-RU" sz="1900" kern="1200" dirty="0"/>
        </a:p>
      </dsp:txBody>
      <dsp:txXfrm>
        <a:off x="3243707" y="340047"/>
        <a:ext cx="1155168" cy="1155168"/>
      </dsp:txXfrm>
    </dsp:sp>
    <dsp:sp modelId="{DF39D533-571C-4310-AFC9-87E29A19DFF1}">
      <dsp:nvSpPr>
        <dsp:cNvPr id="0" name=""/>
        <dsp:cNvSpPr/>
      </dsp:nvSpPr>
      <dsp:spPr>
        <a:xfrm>
          <a:off x="5025945" y="1569495"/>
          <a:ext cx="1633654" cy="1633654"/>
        </a:xfrm>
        <a:prstGeom prst="ellipse">
          <a:avLst/>
        </a:prstGeom>
        <a:solidFill>
          <a:schemeClr val="accent1">
            <a:shade val="80000"/>
            <a:alpha val="50000"/>
            <a:hueOff val="-7"/>
            <a:satOff val="-384"/>
            <a:lumOff val="1908"/>
            <a:alphaOff val="12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Reading</a:t>
          </a:r>
          <a:endParaRPr lang="ru-RU" sz="1900" kern="1200" dirty="0"/>
        </a:p>
      </dsp:txBody>
      <dsp:txXfrm>
        <a:off x="5265188" y="1808738"/>
        <a:ext cx="1155168" cy="1155168"/>
      </dsp:txXfrm>
    </dsp:sp>
    <dsp:sp modelId="{A33BD7AF-C715-4CF1-8F6D-AC7C6351FCCF}">
      <dsp:nvSpPr>
        <dsp:cNvPr id="0" name=""/>
        <dsp:cNvSpPr/>
      </dsp:nvSpPr>
      <dsp:spPr>
        <a:xfrm>
          <a:off x="4253808" y="3945888"/>
          <a:ext cx="1633654" cy="1633654"/>
        </a:xfrm>
        <a:prstGeom prst="ellipse">
          <a:avLst/>
        </a:prstGeom>
        <a:solidFill>
          <a:schemeClr val="accent1">
            <a:shade val="80000"/>
            <a:alpha val="50000"/>
            <a:hueOff val="-10"/>
            <a:satOff val="-575"/>
            <a:lumOff val="2863"/>
            <a:alphaOff val="18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Writing</a:t>
          </a:r>
          <a:endParaRPr lang="ru-RU" sz="1900" kern="1200" dirty="0"/>
        </a:p>
      </dsp:txBody>
      <dsp:txXfrm>
        <a:off x="4493051" y="4185131"/>
        <a:ext cx="1155168" cy="1155168"/>
      </dsp:txXfrm>
    </dsp:sp>
    <dsp:sp modelId="{F3AEF447-6CAD-4F99-B657-93D591F719A1}">
      <dsp:nvSpPr>
        <dsp:cNvPr id="0" name=""/>
        <dsp:cNvSpPr/>
      </dsp:nvSpPr>
      <dsp:spPr>
        <a:xfrm>
          <a:off x="1755120" y="3945888"/>
          <a:ext cx="1633654" cy="1633654"/>
        </a:xfrm>
        <a:prstGeom prst="ellipse">
          <a:avLst/>
        </a:prstGeom>
        <a:solidFill>
          <a:schemeClr val="accent1">
            <a:shade val="80000"/>
            <a:alpha val="50000"/>
            <a:hueOff val="-14"/>
            <a:satOff val="-767"/>
            <a:lumOff val="3817"/>
            <a:alphaOff val="24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Dialogue speech</a:t>
          </a:r>
          <a:endParaRPr lang="ru-RU" sz="1900" kern="1200" dirty="0"/>
        </a:p>
      </dsp:txBody>
      <dsp:txXfrm>
        <a:off x="1994363" y="4185131"/>
        <a:ext cx="1155168" cy="1155168"/>
      </dsp:txXfrm>
    </dsp:sp>
    <dsp:sp modelId="{149D55F9-F3F6-461D-AF09-A8DBDEB63DD4}">
      <dsp:nvSpPr>
        <dsp:cNvPr id="0" name=""/>
        <dsp:cNvSpPr/>
      </dsp:nvSpPr>
      <dsp:spPr>
        <a:xfrm>
          <a:off x="982983" y="1569495"/>
          <a:ext cx="1633654" cy="1633654"/>
        </a:xfrm>
        <a:prstGeom prst="ellipse">
          <a:avLst/>
        </a:prstGeom>
        <a:solidFill>
          <a:schemeClr val="accent1">
            <a:shade val="80000"/>
            <a:alpha val="50000"/>
            <a:hueOff val="-17"/>
            <a:satOff val="-959"/>
            <a:lumOff val="4771"/>
            <a:alphaOff val="3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Translation</a:t>
          </a:r>
          <a:endParaRPr lang="ru-RU" sz="1900" kern="1200" dirty="0"/>
        </a:p>
      </dsp:txBody>
      <dsp:txXfrm>
        <a:off x="1222226" y="1808738"/>
        <a:ext cx="1155168" cy="11551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548718-46E2-4172-A984-825C3FD78D82}">
      <dsp:nvSpPr>
        <dsp:cNvPr id="0" name=""/>
        <dsp:cNvSpPr/>
      </dsp:nvSpPr>
      <dsp:spPr>
        <a:xfrm>
          <a:off x="7070969" y="2231515"/>
          <a:ext cx="91440" cy="383934"/>
        </a:xfrm>
        <a:custGeom>
          <a:avLst/>
          <a:gdLst/>
          <a:ahLst/>
          <a:cxnLst/>
          <a:rect l="0" t="0" r="0" b="0"/>
          <a:pathLst>
            <a:path>
              <a:moveTo>
                <a:pt x="45720" y="0"/>
              </a:moveTo>
              <a:lnTo>
                <a:pt x="45720" y="383934"/>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E944F7-9A82-4ECB-AE43-DB74BA609415}">
      <dsp:nvSpPr>
        <dsp:cNvPr id="0" name=""/>
        <dsp:cNvSpPr/>
      </dsp:nvSpPr>
      <dsp:spPr>
        <a:xfrm>
          <a:off x="4293099" y="1009303"/>
          <a:ext cx="2823590" cy="383934"/>
        </a:xfrm>
        <a:custGeom>
          <a:avLst/>
          <a:gdLst/>
          <a:ahLst/>
          <a:cxnLst/>
          <a:rect l="0" t="0" r="0" b="0"/>
          <a:pathLst>
            <a:path>
              <a:moveTo>
                <a:pt x="0" y="0"/>
              </a:moveTo>
              <a:lnTo>
                <a:pt x="0" y="261640"/>
              </a:lnTo>
              <a:lnTo>
                <a:pt x="2823590" y="261640"/>
              </a:lnTo>
              <a:lnTo>
                <a:pt x="2823590" y="38393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3003B2-4B71-4141-9F74-2DE9971B1C67}">
      <dsp:nvSpPr>
        <dsp:cNvPr id="0" name=""/>
        <dsp:cNvSpPr/>
      </dsp:nvSpPr>
      <dsp:spPr>
        <a:xfrm>
          <a:off x="5457489" y="2231515"/>
          <a:ext cx="91440" cy="383934"/>
        </a:xfrm>
        <a:custGeom>
          <a:avLst/>
          <a:gdLst/>
          <a:ahLst/>
          <a:cxnLst/>
          <a:rect l="0" t="0" r="0" b="0"/>
          <a:pathLst>
            <a:path>
              <a:moveTo>
                <a:pt x="45720" y="0"/>
              </a:moveTo>
              <a:lnTo>
                <a:pt x="45720" y="383934"/>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4394A4-B2EE-4B78-9D0D-EEEF0FD905D2}">
      <dsp:nvSpPr>
        <dsp:cNvPr id="0" name=""/>
        <dsp:cNvSpPr/>
      </dsp:nvSpPr>
      <dsp:spPr>
        <a:xfrm>
          <a:off x="4293099" y="1009303"/>
          <a:ext cx="1210110" cy="383934"/>
        </a:xfrm>
        <a:custGeom>
          <a:avLst/>
          <a:gdLst/>
          <a:ahLst/>
          <a:cxnLst/>
          <a:rect l="0" t="0" r="0" b="0"/>
          <a:pathLst>
            <a:path>
              <a:moveTo>
                <a:pt x="0" y="0"/>
              </a:moveTo>
              <a:lnTo>
                <a:pt x="0" y="261640"/>
              </a:lnTo>
              <a:lnTo>
                <a:pt x="1210110" y="261640"/>
              </a:lnTo>
              <a:lnTo>
                <a:pt x="1210110" y="38393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96E3A9-11F9-4296-ADB8-996D2A4C33AA}">
      <dsp:nvSpPr>
        <dsp:cNvPr id="0" name=""/>
        <dsp:cNvSpPr/>
      </dsp:nvSpPr>
      <dsp:spPr>
        <a:xfrm>
          <a:off x="3844009" y="2231515"/>
          <a:ext cx="91440" cy="383934"/>
        </a:xfrm>
        <a:custGeom>
          <a:avLst/>
          <a:gdLst/>
          <a:ahLst/>
          <a:cxnLst/>
          <a:rect l="0" t="0" r="0" b="0"/>
          <a:pathLst>
            <a:path>
              <a:moveTo>
                <a:pt x="45720" y="0"/>
              </a:moveTo>
              <a:lnTo>
                <a:pt x="45720" y="383934"/>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0853CE-1DCD-420F-9625-322260CCBD6B}">
      <dsp:nvSpPr>
        <dsp:cNvPr id="0" name=""/>
        <dsp:cNvSpPr/>
      </dsp:nvSpPr>
      <dsp:spPr>
        <a:xfrm>
          <a:off x="3889729" y="1009303"/>
          <a:ext cx="403370" cy="383934"/>
        </a:xfrm>
        <a:custGeom>
          <a:avLst/>
          <a:gdLst/>
          <a:ahLst/>
          <a:cxnLst/>
          <a:rect l="0" t="0" r="0" b="0"/>
          <a:pathLst>
            <a:path>
              <a:moveTo>
                <a:pt x="403370" y="0"/>
              </a:moveTo>
              <a:lnTo>
                <a:pt x="403370" y="261640"/>
              </a:lnTo>
              <a:lnTo>
                <a:pt x="0" y="261640"/>
              </a:lnTo>
              <a:lnTo>
                <a:pt x="0" y="38393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AF1701-1BCE-43F4-9293-025198DC52A1}">
      <dsp:nvSpPr>
        <dsp:cNvPr id="0" name=""/>
        <dsp:cNvSpPr/>
      </dsp:nvSpPr>
      <dsp:spPr>
        <a:xfrm>
          <a:off x="1469509" y="2231515"/>
          <a:ext cx="806740" cy="383934"/>
        </a:xfrm>
        <a:custGeom>
          <a:avLst/>
          <a:gdLst/>
          <a:ahLst/>
          <a:cxnLst/>
          <a:rect l="0" t="0" r="0" b="0"/>
          <a:pathLst>
            <a:path>
              <a:moveTo>
                <a:pt x="0" y="0"/>
              </a:moveTo>
              <a:lnTo>
                <a:pt x="0" y="261640"/>
              </a:lnTo>
              <a:lnTo>
                <a:pt x="806740" y="261640"/>
              </a:lnTo>
              <a:lnTo>
                <a:pt x="806740" y="383934"/>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7734AB-239E-4DCA-BEDC-59E84C242A50}">
      <dsp:nvSpPr>
        <dsp:cNvPr id="0" name=""/>
        <dsp:cNvSpPr/>
      </dsp:nvSpPr>
      <dsp:spPr>
        <a:xfrm>
          <a:off x="662769" y="2231515"/>
          <a:ext cx="806740" cy="383934"/>
        </a:xfrm>
        <a:custGeom>
          <a:avLst/>
          <a:gdLst/>
          <a:ahLst/>
          <a:cxnLst/>
          <a:rect l="0" t="0" r="0" b="0"/>
          <a:pathLst>
            <a:path>
              <a:moveTo>
                <a:pt x="806740" y="0"/>
              </a:moveTo>
              <a:lnTo>
                <a:pt x="806740" y="261640"/>
              </a:lnTo>
              <a:lnTo>
                <a:pt x="0" y="261640"/>
              </a:lnTo>
              <a:lnTo>
                <a:pt x="0" y="383934"/>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8DFB57-B0FB-422A-9AD1-68A314587B1D}">
      <dsp:nvSpPr>
        <dsp:cNvPr id="0" name=""/>
        <dsp:cNvSpPr/>
      </dsp:nvSpPr>
      <dsp:spPr>
        <a:xfrm>
          <a:off x="1469509" y="1009303"/>
          <a:ext cx="2823590" cy="383934"/>
        </a:xfrm>
        <a:custGeom>
          <a:avLst/>
          <a:gdLst/>
          <a:ahLst/>
          <a:cxnLst/>
          <a:rect l="0" t="0" r="0" b="0"/>
          <a:pathLst>
            <a:path>
              <a:moveTo>
                <a:pt x="2823590" y="0"/>
              </a:moveTo>
              <a:lnTo>
                <a:pt x="2823590" y="261640"/>
              </a:lnTo>
              <a:lnTo>
                <a:pt x="0" y="261640"/>
              </a:lnTo>
              <a:lnTo>
                <a:pt x="0" y="38393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092DF4-7EA2-42C0-89FF-720B76F98B30}">
      <dsp:nvSpPr>
        <dsp:cNvPr id="0" name=""/>
        <dsp:cNvSpPr/>
      </dsp:nvSpPr>
      <dsp:spPr>
        <a:xfrm>
          <a:off x="2078683" y="429652"/>
          <a:ext cx="4428831" cy="579651"/>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D99BC7-873C-4E71-B33D-3D11B41E6940}">
      <dsp:nvSpPr>
        <dsp:cNvPr id="0" name=""/>
        <dsp:cNvSpPr/>
      </dsp:nvSpPr>
      <dsp:spPr>
        <a:xfrm>
          <a:off x="2225363" y="568998"/>
          <a:ext cx="4428831" cy="579651"/>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Speech activities</a:t>
          </a:r>
          <a:endParaRPr lang="ru-RU" sz="1700" kern="1200"/>
        </a:p>
      </dsp:txBody>
      <dsp:txXfrm>
        <a:off x="2242340" y="585975"/>
        <a:ext cx="4394877" cy="545697"/>
      </dsp:txXfrm>
    </dsp:sp>
    <dsp:sp modelId="{9A8FE20E-5D61-4F76-A735-66CA365D4B85}">
      <dsp:nvSpPr>
        <dsp:cNvPr id="0" name=""/>
        <dsp:cNvSpPr/>
      </dsp:nvSpPr>
      <dsp:spPr>
        <a:xfrm>
          <a:off x="809449" y="1393238"/>
          <a:ext cx="1320120" cy="83827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F27965-7887-4757-A50A-846965C29F37}">
      <dsp:nvSpPr>
        <dsp:cNvPr id="0" name=""/>
        <dsp:cNvSpPr/>
      </dsp:nvSpPr>
      <dsp:spPr>
        <a:xfrm>
          <a:off x="956129" y="1532584"/>
          <a:ext cx="1320120" cy="83827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Receptive</a:t>
          </a:r>
          <a:endParaRPr lang="ru-RU" sz="1700" kern="1200"/>
        </a:p>
      </dsp:txBody>
      <dsp:txXfrm>
        <a:off x="980681" y="1557136"/>
        <a:ext cx="1271016" cy="789172"/>
      </dsp:txXfrm>
    </dsp:sp>
    <dsp:sp modelId="{CE99541A-4340-4B28-8741-077146BF618B}">
      <dsp:nvSpPr>
        <dsp:cNvPr id="0" name=""/>
        <dsp:cNvSpPr/>
      </dsp:nvSpPr>
      <dsp:spPr>
        <a:xfrm>
          <a:off x="2709" y="2615450"/>
          <a:ext cx="1320120" cy="83827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233DBD-2806-4DD4-9AAF-FE66CAB79438}">
      <dsp:nvSpPr>
        <dsp:cNvPr id="0" name=""/>
        <dsp:cNvSpPr/>
      </dsp:nvSpPr>
      <dsp:spPr>
        <a:xfrm>
          <a:off x="149389" y="2754796"/>
          <a:ext cx="1320120" cy="83827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Listening</a:t>
          </a:r>
          <a:endParaRPr lang="ru-RU" sz="1700" kern="1200"/>
        </a:p>
      </dsp:txBody>
      <dsp:txXfrm>
        <a:off x="173941" y="2779348"/>
        <a:ext cx="1271016" cy="789172"/>
      </dsp:txXfrm>
    </dsp:sp>
    <dsp:sp modelId="{338E20CB-1C28-4AC8-81D7-D19D12A3B9A1}">
      <dsp:nvSpPr>
        <dsp:cNvPr id="0" name=""/>
        <dsp:cNvSpPr/>
      </dsp:nvSpPr>
      <dsp:spPr>
        <a:xfrm>
          <a:off x="1616189" y="2615450"/>
          <a:ext cx="1320120" cy="83827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21C29D-F8CB-4698-840E-8B4714C5244A}">
      <dsp:nvSpPr>
        <dsp:cNvPr id="0" name=""/>
        <dsp:cNvSpPr/>
      </dsp:nvSpPr>
      <dsp:spPr>
        <a:xfrm>
          <a:off x="1762869" y="2754796"/>
          <a:ext cx="1320120" cy="83827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Reading</a:t>
          </a:r>
          <a:endParaRPr lang="ru-RU" sz="1700" kern="1200"/>
        </a:p>
      </dsp:txBody>
      <dsp:txXfrm>
        <a:off x="1787421" y="2779348"/>
        <a:ext cx="1271016" cy="789172"/>
      </dsp:txXfrm>
    </dsp:sp>
    <dsp:sp modelId="{687E914D-E680-43F6-8733-E9A6F1188858}">
      <dsp:nvSpPr>
        <dsp:cNvPr id="0" name=""/>
        <dsp:cNvSpPr/>
      </dsp:nvSpPr>
      <dsp:spPr>
        <a:xfrm>
          <a:off x="3229669" y="1393238"/>
          <a:ext cx="1320120" cy="83827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85955C-9EA9-4366-8297-9B1B3ECABD74}">
      <dsp:nvSpPr>
        <dsp:cNvPr id="0" name=""/>
        <dsp:cNvSpPr/>
      </dsp:nvSpPr>
      <dsp:spPr>
        <a:xfrm>
          <a:off x="3376349" y="1532584"/>
          <a:ext cx="1320120" cy="83827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Productive</a:t>
          </a:r>
          <a:r>
            <a:rPr lang="ru-RU" sz="1700" kern="1200"/>
            <a:t> </a:t>
          </a:r>
        </a:p>
      </dsp:txBody>
      <dsp:txXfrm>
        <a:off x="3400901" y="1557136"/>
        <a:ext cx="1271016" cy="789172"/>
      </dsp:txXfrm>
    </dsp:sp>
    <dsp:sp modelId="{F8B2D77A-1702-4826-A615-690CBE041FAC}">
      <dsp:nvSpPr>
        <dsp:cNvPr id="0" name=""/>
        <dsp:cNvSpPr/>
      </dsp:nvSpPr>
      <dsp:spPr>
        <a:xfrm>
          <a:off x="3229669" y="2615450"/>
          <a:ext cx="1320120" cy="83827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0EB9D6-8170-478B-8A02-73A7A96734EB}">
      <dsp:nvSpPr>
        <dsp:cNvPr id="0" name=""/>
        <dsp:cNvSpPr/>
      </dsp:nvSpPr>
      <dsp:spPr>
        <a:xfrm>
          <a:off x="3376349" y="2754796"/>
          <a:ext cx="1320120" cy="83827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Monologue Speech</a:t>
          </a:r>
          <a:endParaRPr lang="ru-RU" sz="1700" kern="1200"/>
        </a:p>
      </dsp:txBody>
      <dsp:txXfrm>
        <a:off x="3400901" y="2779348"/>
        <a:ext cx="1271016" cy="789172"/>
      </dsp:txXfrm>
    </dsp:sp>
    <dsp:sp modelId="{98F072EA-2491-4A06-B517-F054AEB690AD}">
      <dsp:nvSpPr>
        <dsp:cNvPr id="0" name=""/>
        <dsp:cNvSpPr/>
      </dsp:nvSpPr>
      <dsp:spPr>
        <a:xfrm>
          <a:off x="4843149" y="1393238"/>
          <a:ext cx="1320120" cy="83827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FD4E16-E6BD-457B-BBE2-A54D57CD9D86}">
      <dsp:nvSpPr>
        <dsp:cNvPr id="0" name=""/>
        <dsp:cNvSpPr/>
      </dsp:nvSpPr>
      <dsp:spPr>
        <a:xfrm>
          <a:off x="4989829" y="1532584"/>
          <a:ext cx="1320120" cy="83827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Interactional</a:t>
          </a:r>
          <a:endParaRPr lang="ru-RU" sz="1700" kern="1200"/>
        </a:p>
      </dsp:txBody>
      <dsp:txXfrm>
        <a:off x="5014381" y="1557136"/>
        <a:ext cx="1271016" cy="789172"/>
      </dsp:txXfrm>
    </dsp:sp>
    <dsp:sp modelId="{E4C9078D-AD9B-4F0C-9A5C-45DCB9AC9C4B}">
      <dsp:nvSpPr>
        <dsp:cNvPr id="0" name=""/>
        <dsp:cNvSpPr/>
      </dsp:nvSpPr>
      <dsp:spPr>
        <a:xfrm>
          <a:off x="4843149" y="2615450"/>
          <a:ext cx="1320120" cy="83827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C278F7-E937-4574-A47B-341C979F5DEF}">
      <dsp:nvSpPr>
        <dsp:cNvPr id="0" name=""/>
        <dsp:cNvSpPr/>
      </dsp:nvSpPr>
      <dsp:spPr>
        <a:xfrm>
          <a:off x="4989829" y="2754796"/>
          <a:ext cx="1320120" cy="83827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Dialogue Speech</a:t>
          </a:r>
          <a:endParaRPr lang="ru-RU" sz="1700" kern="1200"/>
        </a:p>
      </dsp:txBody>
      <dsp:txXfrm>
        <a:off x="5014381" y="2779348"/>
        <a:ext cx="1271016" cy="789172"/>
      </dsp:txXfrm>
    </dsp:sp>
    <dsp:sp modelId="{2ABC795F-980A-4CB9-9F85-68608C049D86}">
      <dsp:nvSpPr>
        <dsp:cNvPr id="0" name=""/>
        <dsp:cNvSpPr/>
      </dsp:nvSpPr>
      <dsp:spPr>
        <a:xfrm>
          <a:off x="6456629" y="1393238"/>
          <a:ext cx="1320120" cy="83827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15375D-D8DF-4EF7-BC71-04394AD096E2}">
      <dsp:nvSpPr>
        <dsp:cNvPr id="0" name=""/>
        <dsp:cNvSpPr/>
      </dsp:nvSpPr>
      <dsp:spPr>
        <a:xfrm>
          <a:off x="6603309" y="1532584"/>
          <a:ext cx="1320120" cy="83827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Mediative</a:t>
          </a:r>
          <a:endParaRPr lang="ru-RU" sz="1700" kern="1200"/>
        </a:p>
      </dsp:txBody>
      <dsp:txXfrm>
        <a:off x="6627861" y="1557136"/>
        <a:ext cx="1271016" cy="789172"/>
      </dsp:txXfrm>
    </dsp:sp>
    <dsp:sp modelId="{037D2295-82D0-44AE-9040-50F94EC0A205}">
      <dsp:nvSpPr>
        <dsp:cNvPr id="0" name=""/>
        <dsp:cNvSpPr/>
      </dsp:nvSpPr>
      <dsp:spPr>
        <a:xfrm>
          <a:off x="6456629" y="2615450"/>
          <a:ext cx="1320120" cy="83827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E138EA-542B-41A1-979B-95F6B921CD24}">
      <dsp:nvSpPr>
        <dsp:cNvPr id="0" name=""/>
        <dsp:cNvSpPr/>
      </dsp:nvSpPr>
      <dsp:spPr>
        <a:xfrm>
          <a:off x="6603309" y="2754796"/>
          <a:ext cx="1320120" cy="83827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Translation</a:t>
          </a:r>
          <a:endParaRPr lang="ru-RU" sz="1700" kern="1200"/>
        </a:p>
      </dsp:txBody>
      <dsp:txXfrm>
        <a:off x="6627861" y="2779348"/>
        <a:ext cx="1271016" cy="7891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E49755-9BEA-4D01-84B0-64B47F560AFD}">
      <dsp:nvSpPr>
        <dsp:cNvPr id="0" name=""/>
        <dsp:cNvSpPr/>
      </dsp:nvSpPr>
      <dsp:spPr>
        <a:xfrm>
          <a:off x="1317770" y="1169063"/>
          <a:ext cx="1066508" cy="693230"/>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informative</a:t>
          </a:r>
          <a:endParaRPr lang="ru-RU" sz="1400" kern="1200" dirty="0"/>
        </a:p>
      </dsp:txBody>
      <dsp:txXfrm>
        <a:off x="1351611" y="1202904"/>
        <a:ext cx="998826" cy="625548"/>
      </dsp:txXfrm>
    </dsp:sp>
    <dsp:sp modelId="{AEAF4D56-C9B7-449B-A7FA-0550A64EAC75}">
      <dsp:nvSpPr>
        <dsp:cNvPr id="0" name=""/>
        <dsp:cNvSpPr/>
      </dsp:nvSpPr>
      <dsp:spPr>
        <a:xfrm>
          <a:off x="481574" y="1522157"/>
          <a:ext cx="2770515" cy="2770515"/>
        </a:xfrm>
        <a:custGeom>
          <a:avLst/>
          <a:gdLst/>
          <a:ahLst/>
          <a:cxnLst/>
          <a:rect l="0" t="0" r="0" b="0"/>
          <a:pathLst>
            <a:path>
              <a:moveTo>
                <a:pt x="1909853" y="103174"/>
              </a:moveTo>
              <a:arcTo wR="1385257" hR="1385257" stAng="17535186" swAng="1901929"/>
            </a:path>
          </a:pathLst>
        </a:custGeom>
        <a:noFill/>
        <a:ln w="12700" cap="flat" cmpd="sng" algn="ctr">
          <a:solidFill>
            <a:schemeClr val="accent1">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BC913FD8-C7CF-4824-B271-D395E83E0F66}">
      <dsp:nvSpPr>
        <dsp:cNvPr id="0" name=""/>
        <dsp:cNvSpPr/>
      </dsp:nvSpPr>
      <dsp:spPr>
        <a:xfrm>
          <a:off x="2635541" y="2098490"/>
          <a:ext cx="1066508" cy="693230"/>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influential</a:t>
          </a:r>
          <a:endParaRPr lang="ru-RU" sz="1400" kern="1200" dirty="0"/>
        </a:p>
      </dsp:txBody>
      <dsp:txXfrm>
        <a:off x="2669382" y="2132331"/>
        <a:ext cx="998826" cy="625548"/>
      </dsp:txXfrm>
    </dsp:sp>
    <dsp:sp modelId="{972F7438-A738-40AA-9BDF-07F0C8BD1A96}">
      <dsp:nvSpPr>
        <dsp:cNvPr id="0" name=""/>
        <dsp:cNvSpPr/>
      </dsp:nvSpPr>
      <dsp:spPr>
        <a:xfrm>
          <a:off x="474015" y="1503575"/>
          <a:ext cx="2770515" cy="2770515"/>
        </a:xfrm>
        <a:custGeom>
          <a:avLst/>
          <a:gdLst/>
          <a:ahLst/>
          <a:cxnLst/>
          <a:rect l="0" t="0" r="0" b="0"/>
          <a:pathLst>
            <a:path>
              <a:moveTo>
                <a:pt x="2767719" y="1297282"/>
              </a:moveTo>
              <a:arcTo wR="1385257" hR="1385257" stAng="21381527" swAng="2270467"/>
            </a:path>
          </a:pathLst>
        </a:custGeom>
        <a:noFill/>
        <a:ln w="12700" cap="flat" cmpd="sng" algn="ctr">
          <a:solidFill>
            <a:schemeClr val="accent1">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42A6334F-DB20-4254-8A85-435E49994A02}">
      <dsp:nvSpPr>
        <dsp:cNvPr id="0" name=""/>
        <dsp:cNvSpPr/>
      </dsp:nvSpPr>
      <dsp:spPr>
        <a:xfrm>
          <a:off x="2132004" y="3675017"/>
          <a:ext cx="1066508" cy="693230"/>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expressive</a:t>
          </a:r>
          <a:endParaRPr lang="ru-RU" sz="1400" kern="1200" dirty="0"/>
        </a:p>
      </dsp:txBody>
      <dsp:txXfrm>
        <a:off x="2165845" y="3708858"/>
        <a:ext cx="998826" cy="625548"/>
      </dsp:txXfrm>
    </dsp:sp>
    <dsp:sp modelId="{C74CB71B-4E1A-4D06-8758-9C191E1E4819}">
      <dsp:nvSpPr>
        <dsp:cNvPr id="0" name=""/>
        <dsp:cNvSpPr/>
      </dsp:nvSpPr>
      <dsp:spPr>
        <a:xfrm>
          <a:off x="465767" y="1515678"/>
          <a:ext cx="2770515" cy="2770515"/>
        </a:xfrm>
        <a:custGeom>
          <a:avLst/>
          <a:gdLst/>
          <a:ahLst/>
          <a:cxnLst/>
          <a:rect l="0" t="0" r="0" b="0"/>
          <a:pathLst>
            <a:path>
              <a:moveTo>
                <a:pt x="1660732" y="2742848"/>
              </a:moveTo>
              <a:arcTo wR="1385257" hR="1385257" stAng="4711776" swAng="1376448"/>
            </a:path>
          </a:pathLst>
        </a:custGeom>
        <a:noFill/>
        <a:ln w="12700" cap="flat" cmpd="sng" algn="ctr">
          <a:solidFill>
            <a:schemeClr val="accent1">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7305BFD7-FFD0-42E5-B34D-6BCA808D08B6}">
      <dsp:nvSpPr>
        <dsp:cNvPr id="0" name=""/>
        <dsp:cNvSpPr/>
      </dsp:nvSpPr>
      <dsp:spPr>
        <a:xfrm>
          <a:off x="503536" y="3675017"/>
          <a:ext cx="1066508" cy="693230"/>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entertaining</a:t>
          </a:r>
          <a:endParaRPr lang="ru-RU" sz="1400" kern="1200" dirty="0"/>
        </a:p>
      </dsp:txBody>
      <dsp:txXfrm>
        <a:off x="537377" y="3708858"/>
        <a:ext cx="998826" cy="625548"/>
      </dsp:txXfrm>
    </dsp:sp>
    <dsp:sp modelId="{3C3533DC-8E3E-43FA-A750-A3EE10934D04}">
      <dsp:nvSpPr>
        <dsp:cNvPr id="0" name=""/>
        <dsp:cNvSpPr/>
      </dsp:nvSpPr>
      <dsp:spPr>
        <a:xfrm>
          <a:off x="465767" y="1515678"/>
          <a:ext cx="2770515" cy="2770515"/>
        </a:xfrm>
        <a:custGeom>
          <a:avLst/>
          <a:gdLst/>
          <a:ahLst/>
          <a:cxnLst/>
          <a:rect l="0" t="0" r="0" b="0"/>
          <a:pathLst>
            <a:path>
              <a:moveTo>
                <a:pt x="231527" y="2151968"/>
              </a:moveTo>
              <a:arcTo wR="1385257" hR="1385257" stAng="8783641" swAng="2196602"/>
            </a:path>
          </a:pathLst>
        </a:custGeom>
        <a:noFill/>
        <a:ln w="12700" cap="flat" cmpd="sng" algn="ctr">
          <a:solidFill>
            <a:schemeClr val="accent1">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FB414F95-4A68-4428-B5F4-00576297DCC4}">
      <dsp:nvSpPr>
        <dsp:cNvPr id="0" name=""/>
        <dsp:cNvSpPr/>
      </dsp:nvSpPr>
      <dsp:spPr>
        <a:xfrm>
          <a:off x="312" y="2126252"/>
          <a:ext cx="1066508" cy="693230"/>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cult-and-ritual</a:t>
          </a:r>
          <a:endParaRPr lang="ru-RU" sz="1400" kern="1200" dirty="0"/>
        </a:p>
      </dsp:txBody>
      <dsp:txXfrm>
        <a:off x="34153" y="2160093"/>
        <a:ext cx="998826" cy="625548"/>
      </dsp:txXfrm>
    </dsp:sp>
    <dsp:sp modelId="{6D339081-2069-4356-8CD1-2487985EF8CC}">
      <dsp:nvSpPr>
        <dsp:cNvPr id="0" name=""/>
        <dsp:cNvSpPr/>
      </dsp:nvSpPr>
      <dsp:spPr>
        <a:xfrm>
          <a:off x="465767" y="1515678"/>
          <a:ext cx="2770515" cy="2770515"/>
        </a:xfrm>
        <a:custGeom>
          <a:avLst/>
          <a:gdLst/>
          <a:ahLst/>
          <a:cxnLst/>
          <a:rect l="0" t="0" r="0" b="0"/>
          <a:pathLst>
            <a:path>
              <a:moveTo>
                <a:pt x="241331" y="603995"/>
              </a:moveTo>
              <a:arcTo wR="1385257" hR="1385257" stAng="12859904" swAng="1961928"/>
            </a:path>
          </a:pathLst>
        </a:custGeom>
        <a:noFill/>
        <a:ln w="12700" cap="flat" cmpd="sng" algn="ctr">
          <a:solidFill>
            <a:schemeClr val="accent1">
              <a:hueOff val="0"/>
              <a:satOff val="0"/>
              <a:lumOff val="0"/>
              <a:alphaOff val="0"/>
            </a:schemeClr>
          </a:solidFill>
          <a:prstDash val="solid"/>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1CD3F-521F-4DAB-BCE2-78E5EB7A9578}">
      <dsp:nvSpPr>
        <dsp:cNvPr id="0" name=""/>
        <dsp:cNvSpPr/>
      </dsp:nvSpPr>
      <dsp:spPr>
        <a:xfrm>
          <a:off x="1977004" y="386901"/>
          <a:ext cx="3745057" cy="3879928"/>
        </a:xfrm>
        <a:prstGeom prst="pie">
          <a:avLst>
            <a:gd name="adj1" fmla="val 16200000"/>
            <a:gd name="adj2" fmla="val 18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i="1" kern="1200" dirty="0"/>
            <a:t>narration</a:t>
          </a:r>
          <a:endParaRPr lang="ru-RU" sz="2200" kern="1200" dirty="0"/>
        </a:p>
      </dsp:txBody>
      <dsp:txXfrm>
        <a:off x="4013156" y="1102840"/>
        <a:ext cx="1270644" cy="1293309"/>
      </dsp:txXfrm>
    </dsp:sp>
    <dsp:sp modelId="{AE2715B9-DE47-4218-B3E6-F131067612B6}">
      <dsp:nvSpPr>
        <dsp:cNvPr id="0" name=""/>
        <dsp:cNvSpPr/>
      </dsp:nvSpPr>
      <dsp:spPr>
        <a:xfrm>
          <a:off x="1718031" y="403099"/>
          <a:ext cx="4052610" cy="4052610"/>
        </a:xfrm>
        <a:prstGeom prst="pie">
          <a:avLst>
            <a:gd name="adj1" fmla="val 1800000"/>
            <a:gd name="adj2" fmla="val 90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i="1" kern="1200" dirty="0"/>
            <a:t>argumentation</a:t>
          </a:r>
          <a:endParaRPr lang="ru-RU" sz="2200" kern="1200" dirty="0"/>
        </a:p>
      </dsp:txBody>
      <dsp:txXfrm>
        <a:off x="2827675" y="2960103"/>
        <a:ext cx="1833323" cy="1254379"/>
      </dsp:txXfrm>
    </dsp:sp>
    <dsp:sp modelId="{3630532B-60B9-4479-810D-A5975DFA7E4B}">
      <dsp:nvSpPr>
        <dsp:cNvPr id="0" name=""/>
        <dsp:cNvSpPr/>
      </dsp:nvSpPr>
      <dsp:spPr>
        <a:xfrm>
          <a:off x="1718031" y="403099"/>
          <a:ext cx="4052610" cy="4052610"/>
        </a:xfrm>
        <a:prstGeom prst="pie">
          <a:avLst>
            <a:gd name="adj1" fmla="val 9000000"/>
            <a:gd name="adj2" fmla="val 162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i="1" kern="1200" dirty="0"/>
            <a:t>description</a:t>
          </a:r>
          <a:endParaRPr lang="ru-RU" sz="2200" kern="1200" dirty="0"/>
        </a:p>
      </dsp:txBody>
      <dsp:txXfrm>
        <a:off x="2152240" y="1199147"/>
        <a:ext cx="1374992" cy="135087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16CE2F-E289-42A8-9925-F48586EE1F6B}">
      <dsp:nvSpPr>
        <dsp:cNvPr id="0" name=""/>
        <dsp:cNvSpPr/>
      </dsp:nvSpPr>
      <dsp:spPr>
        <a:xfrm>
          <a:off x="3196471" y="1871509"/>
          <a:ext cx="1206817" cy="1206817"/>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r>
            <a:rPr lang="en-US" sz="3600" kern="1200" dirty="0">
              <a:solidFill>
                <a:schemeClr val="tx1"/>
              </a:solidFill>
            </a:rPr>
            <a:t>skills</a:t>
          </a:r>
          <a:endParaRPr lang="ru-RU" sz="3600" kern="1200" dirty="0">
            <a:solidFill>
              <a:schemeClr val="tx1"/>
            </a:solidFill>
          </a:endParaRPr>
        </a:p>
      </dsp:txBody>
      <dsp:txXfrm>
        <a:off x="3255383" y="1930421"/>
        <a:ext cx="1088993" cy="1088993"/>
      </dsp:txXfrm>
    </dsp:sp>
    <dsp:sp modelId="{0607FFB2-C3C8-4D08-B6DE-117B10F0C06E}">
      <dsp:nvSpPr>
        <dsp:cNvPr id="0" name=""/>
        <dsp:cNvSpPr/>
      </dsp:nvSpPr>
      <dsp:spPr>
        <a:xfrm rot="16200000">
          <a:off x="3376614" y="1448243"/>
          <a:ext cx="846532" cy="0"/>
        </a:xfrm>
        <a:custGeom>
          <a:avLst/>
          <a:gdLst/>
          <a:ahLst/>
          <a:cxnLst/>
          <a:rect l="0" t="0" r="0" b="0"/>
          <a:pathLst>
            <a:path>
              <a:moveTo>
                <a:pt x="0" y="0"/>
              </a:moveTo>
              <a:lnTo>
                <a:pt x="846532" y="0"/>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A77AA06-F7D0-4477-8734-79B285F2DD57}">
      <dsp:nvSpPr>
        <dsp:cNvPr id="0" name=""/>
        <dsp:cNvSpPr/>
      </dsp:nvSpPr>
      <dsp:spPr>
        <a:xfrm>
          <a:off x="2598842" y="216410"/>
          <a:ext cx="2402076" cy="808567"/>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cognitive</a:t>
          </a:r>
          <a:endParaRPr lang="ru-RU" sz="2400" kern="1200" dirty="0">
            <a:solidFill>
              <a:schemeClr val="tx1"/>
            </a:solidFill>
          </a:endParaRPr>
        </a:p>
      </dsp:txBody>
      <dsp:txXfrm>
        <a:off x="2638313" y="255881"/>
        <a:ext cx="2323134" cy="729625"/>
      </dsp:txXfrm>
    </dsp:sp>
    <dsp:sp modelId="{9CB204F9-9690-4A14-82FE-2C4336F75D11}">
      <dsp:nvSpPr>
        <dsp:cNvPr id="0" name=""/>
        <dsp:cNvSpPr/>
      </dsp:nvSpPr>
      <dsp:spPr>
        <a:xfrm rot="1800000">
          <a:off x="4379917" y="2910522"/>
          <a:ext cx="348900" cy="0"/>
        </a:xfrm>
        <a:custGeom>
          <a:avLst/>
          <a:gdLst/>
          <a:ahLst/>
          <a:cxnLst/>
          <a:rect l="0" t="0" r="0" b="0"/>
          <a:pathLst>
            <a:path>
              <a:moveTo>
                <a:pt x="0" y="0"/>
              </a:moveTo>
              <a:lnTo>
                <a:pt x="348900" y="0"/>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F217A14-8CCE-48B0-B60C-1D013DD01212}">
      <dsp:nvSpPr>
        <dsp:cNvPr id="0" name=""/>
        <dsp:cNvSpPr/>
      </dsp:nvSpPr>
      <dsp:spPr>
        <a:xfrm>
          <a:off x="4531644" y="2997747"/>
          <a:ext cx="1748082" cy="808567"/>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linguistic</a:t>
          </a:r>
          <a:endParaRPr lang="ru-RU" sz="2400" kern="1200" dirty="0">
            <a:solidFill>
              <a:schemeClr val="tx1"/>
            </a:solidFill>
          </a:endParaRPr>
        </a:p>
      </dsp:txBody>
      <dsp:txXfrm>
        <a:off x="4571115" y="3037218"/>
        <a:ext cx="1669140" cy="729625"/>
      </dsp:txXfrm>
    </dsp:sp>
    <dsp:sp modelId="{CB88E047-480C-41F0-895A-C4A3B9F283C9}">
      <dsp:nvSpPr>
        <dsp:cNvPr id="0" name=""/>
        <dsp:cNvSpPr/>
      </dsp:nvSpPr>
      <dsp:spPr>
        <a:xfrm rot="9000000">
          <a:off x="2870942" y="2910522"/>
          <a:ext cx="348900" cy="0"/>
        </a:xfrm>
        <a:custGeom>
          <a:avLst/>
          <a:gdLst/>
          <a:ahLst/>
          <a:cxnLst/>
          <a:rect l="0" t="0" r="0" b="0"/>
          <a:pathLst>
            <a:path>
              <a:moveTo>
                <a:pt x="0" y="0"/>
              </a:moveTo>
              <a:lnTo>
                <a:pt x="348900" y="0"/>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99A50E5-9316-473F-B41A-DD09B00A26F3}">
      <dsp:nvSpPr>
        <dsp:cNvPr id="0" name=""/>
        <dsp:cNvSpPr/>
      </dsp:nvSpPr>
      <dsp:spPr>
        <a:xfrm>
          <a:off x="1264072" y="2997747"/>
          <a:ext cx="1860004" cy="808567"/>
        </a:xfrm>
        <a:prstGeom prst="round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a:solidFill>
                <a:schemeClr val="tx1"/>
              </a:solidFill>
            </a:rPr>
            <a:t>phonetic</a:t>
          </a:r>
          <a:endParaRPr lang="ru-RU" sz="2400" kern="1200" dirty="0">
            <a:solidFill>
              <a:schemeClr val="tx1"/>
            </a:solidFill>
          </a:endParaRPr>
        </a:p>
      </dsp:txBody>
      <dsp:txXfrm>
        <a:off x="1303543" y="3037218"/>
        <a:ext cx="1781062" cy="7296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9BDAE7-6073-4971-B29C-4B4056C65016}">
      <dsp:nvSpPr>
        <dsp:cNvPr id="0" name=""/>
        <dsp:cNvSpPr/>
      </dsp:nvSpPr>
      <dsp:spPr>
        <a:xfrm>
          <a:off x="0" y="0"/>
          <a:ext cx="7543800" cy="1206817"/>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09550" tIns="209550" rIns="209550" bIns="209550" numCol="1" spcCol="1270" anchor="ctr" anchorCtr="0">
          <a:noAutofit/>
        </a:bodyPr>
        <a:lstStyle/>
        <a:p>
          <a:pPr marL="0" lvl="0" indent="0" algn="ctr" defTabSz="2444750">
            <a:lnSpc>
              <a:spcPct val="90000"/>
            </a:lnSpc>
            <a:spcBef>
              <a:spcPct val="0"/>
            </a:spcBef>
            <a:spcAft>
              <a:spcPct val="35000"/>
            </a:spcAft>
            <a:buNone/>
          </a:pPr>
          <a:r>
            <a:rPr lang="en-US" sz="5500" b="1" kern="1200">
              <a:solidFill>
                <a:srgbClr val="FF0000"/>
              </a:solidFill>
            </a:rPr>
            <a:t>PRODUCTIVE EXERCISES</a:t>
          </a:r>
          <a:endParaRPr lang="ru-RU" sz="5500" b="1" kern="1200" dirty="0">
            <a:solidFill>
              <a:srgbClr val="FF0000"/>
            </a:solidFill>
          </a:endParaRPr>
        </a:p>
      </dsp:txBody>
      <dsp:txXfrm>
        <a:off x="0" y="0"/>
        <a:ext cx="7543800" cy="1206817"/>
      </dsp:txXfrm>
    </dsp:sp>
    <dsp:sp modelId="{C4879C34-0163-453A-9DC8-7FFC8880CF36}">
      <dsp:nvSpPr>
        <dsp:cNvPr id="0" name=""/>
        <dsp:cNvSpPr/>
      </dsp:nvSpPr>
      <dsp:spPr>
        <a:xfrm>
          <a:off x="2034" y="1206817"/>
          <a:ext cx="2508460" cy="25343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Combining speech patterns of the phrasal level into a super phrasal unity</a:t>
          </a:r>
          <a:endParaRPr lang="ru-RU" sz="1800" kern="1200" dirty="0">
            <a:solidFill>
              <a:schemeClr val="tx1"/>
            </a:solidFill>
          </a:endParaRPr>
        </a:p>
      </dsp:txBody>
      <dsp:txXfrm>
        <a:off x="2034" y="1206817"/>
        <a:ext cx="2508460" cy="2534316"/>
      </dsp:txXfrm>
    </dsp:sp>
    <dsp:sp modelId="{38B93BCB-80EE-40EE-B10F-5DE612FA175F}">
      <dsp:nvSpPr>
        <dsp:cNvPr id="0" name=""/>
        <dsp:cNvSpPr/>
      </dsp:nvSpPr>
      <dsp:spPr>
        <a:xfrm>
          <a:off x="2510495" y="1206817"/>
          <a:ext cx="2522809" cy="25343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solidFill>
            </a:rPr>
            <a:t>Independent building the utterances of super phrasal level</a:t>
          </a:r>
          <a:endParaRPr lang="ru-RU" sz="1800" kern="1200" dirty="0">
            <a:solidFill>
              <a:schemeClr val="tx1"/>
            </a:solidFill>
          </a:endParaRPr>
        </a:p>
      </dsp:txBody>
      <dsp:txXfrm>
        <a:off x="2510495" y="1206817"/>
        <a:ext cx="2522809" cy="2534316"/>
      </dsp:txXfrm>
    </dsp:sp>
    <dsp:sp modelId="{A0CE875E-EE96-4E4F-AF6D-2AB013A75772}">
      <dsp:nvSpPr>
        <dsp:cNvPr id="0" name=""/>
        <dsp:cNvSpPr/>
      </dsp:nvSpPr>
      <dsp:spPr>
        <a:xfrm>
          <a:off x="5035339" y="1206817"/>
          <a:ext cx="2508460" cy="25343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Font typeface="+mj-lt"/>
            <a:buNone/>
          </a:pPr>
          <a:r>
            <a:rPr lang="en-US" sz="1900" kern="1200">
              <a:solidFill>
                <a:schemeClr val="tx1"/>
              </a:solidFill>
            </a:rPr>
            <a:t>Creating their monologues of the text level</a:t>
          </a:r>
          <a:endParaRPr lang="ru-RU" sz="1900" kern="1200" dirty="0">
            <a:solidFill>
              <a:schemeClr val="tx1"/>
            </a:solidFill>
          </a:endParaRPr>
        </a:p>
      </dsp:txBody>
      <dsp:txXfrm>
        <a:off x="5035339" y="1206817"/>
        <a:ext cx="2508460" cy="2534316"/>
      </dsp:txXfrm>
    </dsp:sp>
    <dsp:sp modelId="{1010ED52-5A52-4F0B-B11B-1AFF49D0C6BF}">
      <dsp:nvSpPr>
        <dsp:cNvPr id="0" name=""/>
        <dsp:cNvSpPr/>
      </dsp:nvSpPr>
      <dsp:spPr>
        <a:xfrm>
          <a:off x="0" y="3741134"/>
          <a:ext cx="7543800" cy="28159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FC56C6-31B1-46AA-BA72-8E17A447DF67}">
      <dsp:nvSpPr>
        <dsp:cNvPr id="0" name=""/>
        <dsp:cNvSpPr/>
      </dsp:nvSpPr>
      <dsp:spPr>
        <a:xfrm>
          <a:off x="2581394" y="3044334"/>
          <a:ext cx="2381011" cy="2381011"/>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a:lnSpc>
              <a:spcPct val="90000"/>
            </a:lnSpc>
            <a:spcBef>
              <a:spcPct val="0"/>
            </a:spcBef>
            <a:spcAft>
              <a:spcPct val="35000"/>
            </a:spcAft>
            <a:buNone/>
          </a:pPr>
          <a:r>
            <a:rPr lang="en-US" sz="3500" b="1" kern="1200"/>
            <a:t>supports</a:t>
          </a:r>
          <a:endParaRPr lang="ru-RU" sz="3500" b="1" kern="1200"/>
        </a:p>
      </dsp:txBody>
      <dsp:txXfrm>
        <a:off x="2930085" y="3393025"/>
        <a:ext cx="1683629" cy="1683629"/>
      </dsp:txXfrm>
    </dsp:sp>
    <dsp:sp modelId="{06B16789-7982-4FA9-B7AF-A8B047A726FE}">
      <dsp:nvSpPr>
        <dsp:cNvPr id="0" name=""/>
        <dsp:cNvSpPr/>
      </dsp:nvSpPr>
      <dsp:spPr>
        <a:xfrm rot="12900000">
          <a:off x="961745" y="2598966"/>
          <a:ext cx="1916893" cy="678588"/>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C61A8F-41E3-4644-AB46-5E1820D80203}">
      <dsp:nvSpPr>
        <dsp:cNvPr id="0" name=""/>
        <dsp:cNvSpPr/>
      </dsp:nvSpPr>
      <dsp:spPr>
        <a:xfrm>
          <a:off x="4097" y="1483733"/>
          <a:ext cx="2261961" cy="1809569"/>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2044700">
            <a:lnSpc>
              <a:spcPct val="90000"/>
            </a:lnSpc>
            <a:spcBef>
              <a:spcPct val="0"/>
            </a:spcBef>
            <a:spcAft>
              <a:spcPct val="35000"/>
            </a:spcAft>
            <a:buNone/>
          </a:pPr>
          <a:r>
            <a:rPr lang="en-US" sz="4600" kern="1200" dirty="0"/>
            <a:t>verbal</a:t>
          </a:r>
          <a:endParaRPr lang="ru-RU" sz="4600" kern="1200" dirty="0"/>
        </a:p>
      </dsp:txBody>
      <dsp:txXfrm>
        <a:off x="57097" y="1536733"/>
        <a:ext cx="2155961" cy="1703569"/>
      </dsp:txXfrm>
    </dsp:sp>
    <dsp:sp modelId="{FA0AA576-D6A9-4957-A1A1-7F0F90E3C851}">
      <dsp:nvSpPr>
        <dsp:cNvPr id="0" name=""/>
        <dsp:cNvSpPr/>
      </dsp:nvSpPr>
      <dsp:spPr>
        <a:xfrm rot="16200000">
          <a:off x="2813453" y="1635028"/>
          <a:ext cx="1916893" cy="678588"/>
        </a:xfrm>
        <a:prstGeom prst="leftArrow">
          <a:avLst>
            <a:gd name="adj1" fmla="val 60000"/>
            <a:gd name="adj2" fmla="val 50000"/>
          </a:avLst>
        </a:prstGeom>
        <a:solidFill>
          <a:schemeClr val="accent2">
            <a:hueOff val="19519"/>
            <a:satOff val="-13438"/>
            <a:lumOff val="-343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96E3300-CD7A-4B0A-BA49-B41590412BF1}">
      <dsp:nvSpPr>
        <dsp:cNvPr id="0" name=""/>
        <dsp:cNvSpPr/>
      </dsp:nvSpPr>
      <dsp:spPr>
        <a:xfrm>
          <a:off x="2640919" y="111090"/>
          <a:ext cx="2261961" cy="1809569"/>
        </a:xfrm>
        <a:prstGeom prst="roundRect">
          <a:avLst>
            <a:gd name="adj" fmla="val 10000"/>
          </a:avLst>
        </a:prstGeom>
        <a:solidFill>
          <a:schemeClr val="accent2">
            <a:hueOff val="19519"/>
            <a:satOff val="-13438"/>
            <a:lumOff val="-343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2044700">
            <a:lnSpc>
              <a:spcPct val="90000"/>
            </a:lnSpc>
            <a:spcBef>
              <a:spcPct val="0"/>
            </a:spcBef>
            <a:spcAft>
              <a:spcPct val="35000"/>
            </a:spcAft>
            <a:buNone/>
          </a:pPr>
          <a:r>
            <a:rPr lang="en-US" sz="4600" kern="1200" dirty="0"/>
            <a:t>pictorial</a:t>
          </a:r>
          <a:endParaRPr lang="ru-RU" sz="4600" kern="1200" dirty="0"/>
        </a:p>
      </dsp:txBody>
      <dsp:txXfrm>
        <a:off x="2693919" y="164090"/>
        <a:ext cx="2155961" cy="1703569"/>
      </dsp:txXfrm>
    </dsp:sp>
    <dsp:sp modelId="{D96A5DDE-F55D-420B-899E-F56533172083}">
      <dsp:nvSpPr>
        <dsp:cNvPr id="0" name=""/>
        <dsp:cNvSpPr/>
      </dsp:nvSpPr>
      <dsp:spPr>
        <a:xfrm rot="19500000">
          <a:off x="4665161" y="2598966"/>
          <a:ext cx="1916893" cy="678588"/>
        </a:xfrm>
        <a:prstGeom prst="leftArrow">
          <a:avLst>
            <a:gd name="adj1" fmla="val 60000"/>
            <a:gd name="adj2" fmla="val 50000"/>
          </a:avLst>
        </a:prstGeom>
        <a:solidFill>
          <a:schemeClr val="accent2">
            <a:hueOff val="39038"/>
            <a:satOff val="-26876"/>
            <a:lumOff val="-686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0098589-86E7-4C77-AEE9-749C8E490D79}">
      <dsp:nvSpPr>
        <dsp:cNvPr id="0" name=""/>
        <dsp:cNvSpPr/>
      </dsp:nvSpPr>
      <dsp:spPr>
        <a:xfrm>
          <a:off x="5277740" y="1483733"/>
          <a:ext cx="2261961" cy="1809569"/>
        </a:xfrm>
        <a:prstGeom prst="roundRect">
          <a:avLst>
            <a:gd name="adj" fmla="val 10000"/>
          </a:avLst>
        </a:prstGeom>
        <a:solidFill>
          <a:schemeClr val="accent2">
            <a:hueOff val="39038"/>
            <a:satOff val="-26876"/>
            <a:lumOff val="-686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2044700">
            <a:lnSpc>
              <a:spcPct val="90000"/>
            </a:lnSpc>
            <a:spcBef>
              <a:spcPct val="0"/>
            </a:spcBef>
            <a:spcAft>
              <a:spcPct val="35000"/>
            </a:spcAft>
            <a:buNone/>
          </a:pPr>
          <a:r>
            <a:rPr lang="en-US" sz="4600" kern="1200" dirty="0"/>
            <a:t>mixed</a:t>
          </a:r>
          <a:endParaRPr lang="ru-RU" sz="4600" kern="1200" dirty="0"/>
        </a:p>
      </dsp:txBody>
      <dsp:txXfrm>
        <a:off x="5330740" y="1536733"/>
        <a:ext cx="2155961" cy="17035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FD6B9A-C4BA-459E-8C1E-AC7913AFECA8}">
      <dsp:nvSpPr>
        <dsp:cNvPr id="0" name=""/>
        <dsp:cNvSpPr/>
      </dsp:nvSpPr>
      <dsp:spPr>
        <a:xfrm>
          <a:off x="1514798" y="0"/>
          <a:ext cx="5040559" cy="5040559"/>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50C135-9042-4CCE-B09B-A621BA1AC1B5}">
      <dsp:nvSpPr>
        <dsp:cNvPr id="0" name=""/>
        <dsp:cNvSpPr/>
      </dsp:nvSpPr>
      <dsp:spPr>
        <a:xfrm>
          <a:off x="1993651" y="478853"/>
          <a:ext cx="1965818" cy="196581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teaching to speak based on speech patterns</a:t>
          </a:r>
          <a:endParaRPr lang="ru-RU" sz="1700" kern="1200" dirty="0">
            <a:solidFill>
              <a:schemeClr val="tx1"/>
            </a:solidFill>
          </a:endParaRPr>
        </a:p>
      </dsp:txBody>
      <dsp:txXfrm>
        <a:off x="2089614" y="574816"/>
        <a:ext cx="1773892" cy="1773892"/>
      </dsp:txXfrm>
    </dsp:sp>
    <dsp:sp modelId="{C5004BEE-92EF-4423-8EC4-049861AF260C}">
      <dsp:nvSpPr>
        <dsp:cNvPr id="0" name=""/>
        <dsp:cNvSpPr/>
      </dsp:nvSpPr>
      <dsp:spPr>
        <a:xfrm>
          <a:off x="4110685" y="478853"/>
          <a:ext cx="1965818" cy="196581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approximating the students’ educational speech activity to the foreign language one</a:t>
          </a:r>
          <a:endParaRPr lang="ru-RU" sz="1700" kern="1200" dirty="0">
            <a:solidFill>
              <a:schemeClr val="tx1"/>
            </a:solidFill>
          </a:endParaRPr>
        </a:p>
      </dsp:txBody>
      <dsp:txXfrm>
        <a:off x="4206648" y="574816"/>
        <a:ext cx="1773892" cy="1773892"/>
      </dsp:txXfrm>
    </dsp:sp>
    <dsp:sp modelId="{C438416B-B6DE-45B3-BBA7-15C47CB3DEBC}">
      <dsp:nvSpPr>
        <dsp:cNvPr id="0" name=""/>
        <dsp:cNvSpPr/>
      </dsp:nvSpPr>
      <dsp:spPr>
        <a:xfrm>
          <a:off x="1993651" y="2595887"/>
          <a:ext cx="1965818" cy="196581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the intensity of the initial level of foreign language teaching</a:t>
          </a:r>
          <a:endParaRPr lang="ru-RU" sz="1700" kern="1200" dirty="0">
            <a:solidFill>
              <a:schemeClr val="tx1"/>
            </a:solidFill>
          </a:endParaRPr>
        </a:p>
      </dsp:txBody>
      <dsp:txXfrm>
        <a:off x="2089614" y="2691850"/>
        <a:ext cx="1773892" cy="1773892"/>
      </dsp:txXfrm>
    </dsp:sp>
    <dsp:sp modelId="{92F5C5EF-756D-4809-A02D-A043431CD3F2}">
      <dsp:nvSpPr>
        <dsp:cNvPr id="0" name=""/>
        <dsp:cNvSpPr/>
      </dsp:nvSpPr>
      <dsp:spPr>
        <a:xfrm>
          <a:off x="4110685" y="2595887"/>
          <a:ext cx="1965818" cy="1965818"/>
        </a:xfrm>
        <a:prstGeom prst="roundRect">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the interaction and integration of speaking, listening, reading, and writing in learning</a:t>
          </a:r>
          <a:endParaRPr lang="ru-RU" sz="1700" kern="1200" dirty="0">
            <a:solidFill>
              <a:schemeClr val="tx1"/>
            </a:solidFill>
          </a:endParaRPr>
        </a:p>
      </dsp:txBody>
      <dsp:txXfrm>
        <a:off x="4206648" y="2691850"/>
        <a:ext cx="1773892" cy="177389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6E3965-5FC4-4B1C-B666-CA8AE1AE9567}">
      <dsp:nvSpPr>
        <dsp:cNvPr id="0" name=""/>
        <dsp:cNvSpPr/>
      </dsp:nvSpPr>
      <dsp:spPr>
        <a:xfrm>
          <a:off x="2318249" y="0"/>
          <a:ext cx="3004639" cy="3004639"/>
        </a:xfrm>
        <a:prstGeom prst="triangle">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Productive activities</a:t>
          </a:r>
          <a:endParaRPr lang="ru-RU" sz="1800" kern="1200">
            <a:solidFill>
              <a:schemeClr val="tx1"/>
            </a:solidFill>
          </a:endParaRPr>
        </a:p>
      </dsp:txBody>
      <dsp:txXfrm>
        <a:off x="3069409" y="1502320"/>
        <a:ext cx="1502319" cy="1502319"/>
      </dsp:txXfrm>
    </dsp:sp>
    <dsp:sp modelId="{97BEF75B-348F-4A5A-B2D1-077E8F4C26A8}">
      <dsp:nvSpPr>
        <dsp:cNvPr id="0" name=""/>
        <dsp:cNvSpPr/>
      </dsp:nvSpPr>
      <dsp:spPr>
        <a:xfrm>
          <a:off x="815930" y="3004639"/>
          <a:ext cx="3004639" cy="3004639"/>
        </a:xfrm>
        <a:prstGeom prst="triangl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Reproductive activities</a:t>
          </a:r>
          <a:endParaRPr lang="ru-RU" sz="1800" kern="1200">
            <a:solidFill>
              <a:schemeClr val="tx1"/>
            </a:solidFill>
          </a:endParaRPr>
        </a:p>
      </dsp:txBody>
      <dsp:txXfrm>
        <a:off x="1567090" y="4506959"/>
        <a:ext cx="1502319" cy="1502319"/>
      </dsp:txXfrm>
    </dsp:sp>
    <dsp:sp modelId="{D1F0BE01-D1CE-4FAD-AA00-B20F0E97201B}">
      <dsp:nvSpPr>
        <dsp:cNvPr id="0" name=""/>
        <dsp:cNvSpPr/>
      </dsp:nvSpPr>
      <dsp:spPr>
        <a:xfrm rot="10800000">
          <a:off x="2318249" y="3004639"/>
          <a:ext cx="3004639" cy="3004639"/>
        </a:xfrm>
        <a:prstGeom prst="triangl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MONOLOGUE SPEECH</a:t>
          </a:r>
          <a:endParaRPr lang="ru-RU" sz="1800" kern="1200">
            <a:solidFill>
              <a:schemeClr val="tx1"/>
            </a:solidFill>
          </a:endParaRPr>
        </a:p>
      </dsp:txBody>
      <dsp:txXfrm rot="10800000">
        <a:off x="3069409" y="3004639"/>
        <a:ext cx="1502319" cy="1502319"/>
      </dsp:txXfrm>
    </dsp:sp>
    <dsp:sp modelId="{BC370A98-A69D-4E83-A486-9E5E54D7CC56}">
      <dsp:nvSpPr>
        <dsp:cNvPr id="0" name=""/>
        <dsp:cNvSpPr/>
      </dsp:nvSpPr>
      <dsp:spPr>
        <a:xfrm>
          <a:off x="3820569" y="3004639"/>
          <a:ext cx="3004639" cy="3004639"/>
        </a:xfrm>
        <a:prstGeom prst="triangle">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Mediative activities</a:t>
          </a:r>
          <a:endParaRPr lang="ru-RU" sz="1800" kern="1200">
            <a:solidFill>
              <a:schemeClr val="tx1"/>
            </a:solidFill>
          </a:endParaRPr>
        </a:p>
      </dsp:txBody>
      <dsp:txXfrm>
        <a:off x="4571729" y="4506959"/>
        <a:ext cx="1502319" cy="1502319"/>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0.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a:t>Образец заголовка</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07.06.2020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4864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07.06.2020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004601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07.06.2020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102865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07.06.2020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152331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a:t>Образец заголовка</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07.06.2020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5265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07.06.2020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52211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22960" y="2582334"/>
            <a:ext cx="3703320" cy="32867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63440" y="2582334"/>
            <a:ext cx="3703320" cy="32867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07.06.2020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928395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07.06.2020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708758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4C71EC6-210F-42DE-9C53-41977AD35B3D}" type="datetimeFigureOut">
              <a:rPr lang="ru-RU" smtClean="0"/>
              <a:t>07.06.2020</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3725055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ru-RU"/>
              <a:t>Образец заголовка</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B4C71EC6-210F-42DE-9C53-41977AD35B3D}" type="datetimeFigureOut">
              <a:rPr lang="ru-RU" smtClean="0"/>
              <a:t>07.06.2020</a:t>
            </a:fld>
            <a:endParaRPr lang="ru-RU"/>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2308650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07.06.2020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602530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ru-RU"/>
              <a:t>Образец заголовка</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4C71EC6-210F-42DE-9C53-41977AD35B3D}" type="datetimeFigureOut">
              <a:rPr lang="ru-RU" smtClean="0"/>
              <a:t>07.06.2020</a:t>
            </a:fld>
            <a:endParaRPr lang="ru-RU"/>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B19B0651-EE4F-4900-A07F-96A6BFA9D0F0}" type="slidenum">
              <a:rPr lang="ru-RU" smtClean="0"/>
              <a:t>‹#›</a:t>
            </a:fld>
            <a:endParaRPr lang="ru-RU"/>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375305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9B31E4-CF7F-4DC4-B08B-417820C67F2B}"/>
              </a:ext>
            </a:extLst>
          </p:cNvPr>
          <p:cNvSpPr>
            <a:spLocks noGrp="1"/>
          </p:cNvSpPr>
          <p:nvPr>
            <p:ph type="ctrTitle"/>
          </p:nvPr>
        </p:nvSpPr>
        <p:spPr/>
        <p:txBody>
          <a:bodyPr>
            <a:normAutofit/>
          </a:bodyPr>
          <a:lstStyle/>
          <a:p>
            <a:pPr algn="ctr"/>
            <a:r>
              <a:rPr lang="en-US" sz="4800" spc="0" dirty="0">
                <a:ln w="22225">
                  <a:solidFill>
                    <a:schemeClr val="accent2"/>
                  </a:solidFill>
                  <a:prstDash val="solid"/>
                </a:ln>
                <a:solidFill>
                  <a:schemeClr val="accent2">
                    <a:lumMod val="40000"/>
                    <a:lumOff val="60000"/>
                  </a:schemeClr>
                </a:solidFill>
              </a:rPr>
              <a:t>DICHOTOMY OF MONOLOGUE SPEECH AND TYPES OF OTHER SPEECH ACTIVITIES</a:t>
            </a:r>
            <a:br>
              <a:rPr lang="ru-RU" sz="4800" dirty="0"/>
            </a:br>
            <a:endParaRPr lang="ru-RU" sz="4800" dirty="0"/>
          </a:p>
        </p:txBody>
      </p:sp>
      <p:sp>
        <p:nvSpPr>
          <p:cNvPr id="3" name="Подзаголовок 2">
            <a:extLst>
              <a:ext uri="{FF2B5EF4-FFF2-40B4-BE49-F238E27FC236}">
                <a16:creationId xmlns:a16="http://schemas.microsoft.com/office/drawing/2014/main" id="{8368B47C-31AD-4DAA-B7B5-DD190102C62C}"/>
              </a:ext>
            </a:extLst>
          </p:cNvPr>
          <p:cNvSpPr>
            <a:spLocks noGrp="1"/>
          </p:cNvSpPr>
          <p:nvPr>
            <p:ph type="subTitle" idx="1"/>
          </p:nvPr>
        </p:nvSpPr>
        <p:spPr/>
        <p:txBody>
          <a:bodyPr/>
          <a:lstStyle/>
          <a:p>
            <a:pPr algn="r"/>
            <a:r>
              <a:rPr lang="en-US" dirty="0"/>
              <a:t> </a:t>
            </a:r>
            <a:r>
              <a:rPr lang="en-US" b="1" cap="none" spc="0" dirty="0">
                <a:ln w="0"/>
                <a:solidFill>
                  <a:schemeClr val="accent1"/>
                </a:solidFill>
                <a:effectLst>
                  <a:outerShdw blurRad="38100" dist="25400" dir="5400000" algn="ctr" rotWithShape="0">
                    <a:srgbClr val="6E747A">
                      <a:alpha val="43000"/>
                    </a:srgbClr>
                  </a:outerShdw>
                </a:effectLst>
              </a:rPr>
              <a:t>Diana </a:t>
            </a:r>
            <a:r>
              <a:rPr lang="en-US" b="1" cap="none" spc="0" dirty="0" err="1">
                <a:ln w="0"/>
                <a:solidFill>
                  <a:schemeClr val="accent1"/>
                </a:solidFill>
                <a:effectLst>
                  <a:outerShdw blurRad="38100" dist="25400" dir="5400000" algn="ctr" rotWithShape="0">
                    <a:srgbClr val="6E747A">
                      <a:alpha val="43000"/>
                    </a:srgbClr>
                  </a:outerShdw>
                </a:effectLst>
              </a:rPr>
              <a:t>Nestorenko</a:t>
            </a:r>
            <a:endParaRPr lang="ru-RU" b="1" dirty="0"/>
          </a:p>
        </p:txBody>
      </p:sp>
    </p:spTree>
    <p:extLst>
      <p:ext uri="{BB962C8B-B14F-4D97-AF65-F5344CB8AC3E}">
        <p14:creationId xmlns:p14="http://schemas.microsoft.com/office/powerpoint/2010/main" val="4255303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3">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15">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043" y="457200"/>
            <a:ext cx="8455914"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2049" y="521208"/>
            <a:ext cx="8359902"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FEB75BD-2757-48D7-BF45-648C54BBEFD2}"/>
              </a:ext>
            </a:extLst>
          </p:cNvPr>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3600" b="1" spc="0">
                <a:ln w="22225">
                  <a:solidFill>
                    <a:schemeClr val="accent2"/>
                  </a:solidFill>
                  <a:prstDash val="solid"/>
                </a:ln>
                <a:solidFill>
                  <a:schemeClr val="accent2">
                    <a:lumMod val="40000"/>
                    <a:lumOff val="60000"/>
                  </a:schemeClr>
                </a:solidFill>
              </a:rPr>
              <a:t>The competence in monologue speech</a:t>
            </a:r>
            <a:endParaRPr lang="ru-RU" sz="3600" b="1" spc="0" dirty="0">
              <a:ln w="22225">
                <a:solidFill>
                  <a:schemeClr val="accent2"/>
                </a:solidFill>
                <a:prstDash val="solid"/>
              </a:ln>
              <a:solidFill>
                <a:schemeClr val="accent2">
                  <a:lumMod val="40000"/>
                  <a:lumOff val="60000"/>
                </a:schemeClr>
              </a:solidFill>
            </a:endParaRPr>
          </a:p>
        </p:txBody>
      </p:sp>
      <p:graphicFrame>
        <p:nvGraphicFramePr>
          <p:cNvPr id="9" name="Объект 8">
            <a:extLst>
              <a:ext uri="{FF2B5EF4-FFF2-40B4-BE49-F238E27FC236}">
                <a16:creationId xmlns:a16="http://schemas.microsoft.com/office/drawing/2014/main" id="{B24097C7-A128-4C28-B6D2-9E92AC79BA1A}"/>
              </a:ext>
            </a:extLst>
          </p:cNvPr>
          <p:cNvGraphicFramePr>
            <a:graphicFrameLocks noGrp="1"/>
          </p:cNvGraphicFramePr>
          <p:nvPr>
            <p:ph idx="1"/>
            <p:extLst>
              <p:ext uri="{D42A27DB-BD31-4B8C-83A1-F6EECF244321}">
                <p14:modId xmlns:p14="http://schemas.microsoft.com/office/powerpoint/2010/main" val="688288713"/>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113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00B5AE2-C5CC-499C-8F2D-249888BE2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BA7A3698-B350-40E5-8475-9BCC41A089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9144000"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0AC655C7-EC94-4BE6-84C8-2F9EFBBB27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9F7CBA9-9D9B-479F-AAB5-BF785971CD8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1737845"/>
            <a:ext cx="747522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154480E5-678B-478F-9170-46502C5FB3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a16="http://schemas.microsoft.com/office/drawing/2014/main" id="{B598D875-841B-47A7-B4C8-237DBCE2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4" name="Объект 9">
            <a:extLst>
              <a:ext uri="{FF2B5EF4-FFF2-40B4-BE49-F238E27FC236}">
                <a16:creationId xmlns:a16="http://schemas.microsoft.com/office/drawing/2014/main" id="{AB9A8BE4-B7F5-4621-A1C0-E353739CC786}"/>
              </a:ext>
            </a:extLst>
          </p:cNvPr>
          <p:cNvGraphicFramePr>
            <a:graphicFrameLocks noGrp="1"/>
          </p:cNvGraphicFramePr>
          <p:nvPr>
            <p:ph idx="4294967295"/>
            <p:extLst>
              <p:ext uri="{D42A27DB-BD31-4B8C-83A1-F6EECF244321}">
                <p14:modId xmlns:p14="http://schemas.microsoft.com/office/powerpoint/2010/main" val="3530488741"/>
              </p:ext>
            </p:extLst>
          </p:nvPr>
        </p:nvGraphicFramePr>
        <p:xfrm>
          <a:off x="822960" y="332657"/>
          <a:ext cx="7543800" cy="5536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6261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291B38-B166-4D71-94C6-F7C770DC4342}"/>
              </a:ext>
            </a:extLst>
          </p:cNvPr>
          <p:cNvSpPr>
            <a:spLocks noGrp="1"/>
          </p:cNvSpPr>
          <p:nvPr>
            <p:ph type="title"/>
          </p:nvPr>
        </p:nvSpPr>
        <p:spPr>
          <a:xfrm>
            <a:off x="822960" y="286604"/>
            <a:ext cx="7543800" cy="1054165"/>
          </a:xfrm>
        </p:spPr>
        <p:txBody>
          <a:bodyPr>
            <a:normAutofit fontScale="90000"/>
          </a:bodyPr>
          <a:lstStyle/>
          <a:p>
            <a:pPr algn="ctr"/>
            <a:r>
              <a:rPr lang="en-US" dirty="0"/>
              <a:t>The principles of the methodology of foreign language teaching </a:t>
            </a:r>
            <a:endParaRPr lang="ru-RU" dirty="0"/>
          </a:p>
        </p:txBody>
      </p:sp>
      <p:graphicFrame>
        <p:nvGraphicFramePr>
          <p:cNvPr id="7" name="Объект 6">
            <a:extLst>
              <a:ext uri="{FF2B5EF4-FFF2-40B4-BE49-F238E27FC236}">
                <a16:creationId xmlns:a16="http://schemas.microsoft.com/office/drawing/2014/main" id="{C5DFECE4-0935-4296-B287-65B341C3599E}"/>
              </a:ext>
            </a:extLst>
          </p:cNvPr>
          <p:cNvGraphicFramePr>
            <a:graphicFrameLocks noGrp="1"/>
          </p:cNvGraphicFramePr>
          <p:nvPr>
            <p:ph idx="1"/>
            <p:extLst>
              <p:ext uri="{D42A27DB-BD31-4B8C-83A1-F6EECF244321}">
                <p14:modId xmlns:p14="http://schemas.microsoft.com/office/powerpoint/2010/main" val="3148077102"/>
              </p:ext>
            </p:extLst>
          </p:nvPr>
        </p:nvGraphicFramePr>
        <p:xfrm>
          <a:off x="822324" y="1340768"/>
          <a:ext cx="8070155" cy="5040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57586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F98992-A408-48D6-B6CE-73857A2C8FE1}"/>
              </a:ext>
            </a:extLst>
          </p:cNvPr>
          <p:cNvSpPr>
            <a:spLocks noGrp="1"/>
          </p:cNvSpPr>
          <p:nvPr>
            <p:ph type="title"/>
          </p:nvPr>
        </p:nvSpPr>
        <p:spPr/>
        <p:txBody>
          <a:bodyPr/>
          <a:lstStyle/>
          <a:p>
            <a:endParaRPr lang="ru-RU"/>
          </a:p>
        </p:txBody>
      </p:sp>
      <p:graphicFrame>
        <p:nvGraphicFramePr>
          <p:cNvPr id="4" name="Объект 3">
            <a:extLst>
              <a:ext uri="{FF2B5EF4-FFF2-40B4-BE49-F238E27FC236}">
                <a16:creationId xmlns:a16="http://schemas.microsoft.com/office/drawing/2014/main" id="{ECB23D06-9A7C-40BD-B052-944F5A7B5727}"/>
              </a:ext>
            </a:extLst>
          </p:cNvPr>
          <p:cNvGraphicFramePr>
            <a:graphicFrameLocks noGrp="1"/>
          </p:cNvGraphicFramePr>
          <p:nvPr>
            <p:ph idx="1"/>
            <p:extLst>
              <p:ext uri="{D42A27DB-BD31-4B8C-83A1-F6EECF244321}">
                <p14:modId xmlns:p14="http://schemas.microsoft.com/office/powerpoint/2010/main" val="80159505"/>
              </p:ext>
            </p:extLst>
          </p:nvPr>
        </p:nvGraphicFramePr>
        <p:xfrm>
          <a:off x="822325" y="286604"/>
          <a:ext cx="7543800" cy="60227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75638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F1C771-305F-4012-82F8-508DDC33ED2E}"/>
              </a:ext>
            </a:extLst>
          </p:cNvPr>
          <p:cNvSpPr>
            <a:spLocks noGrp="1"/>
          </p:cNvSpPr>
          <p:nvPr>
            <p:ph type="title"/>
          </p:nvPr>
        </p:nvSpPr>
        <p:spPr/>
        <p:txBody>
          <a:bodyPr/>
          <a:lstStyle/>
          <a:p>
            <a:endParaRPr lang="ru-RU"/>
          </a:p>
        </p:txBody>
      </p:sp>
      <p:graphicFrame>
        <p:nvGraphicFramePr>
          <p:cNvPr id="4" name="Объект 3">
            <a:extLst>
              <a:ext uri="{FF2B5EF4-FFF2-40B4-BE49-F238E27FC236}">
                <a16:creationId xmlns:a16="http://schemas.microsoft.com/office/drawing/2014/main" id="{E7A1112B-C974-4F15-B54D-690C420719A2}"/>
              </a:ext>
            </a:extLst>
          </p:cNvPr>
          <p:cNvGraphicFramePr>
            <a:graphicFrameLocks noGrp="1"/>
          </p:cNvGraphicFramePr>
          <p:nvPr>
            <p:ph idx="1"/>
            <p:extLst>
              <p:ext uri="{D42A27DB-BD31-4B8C-83A1-F6EECF244321}">
                <p14:modId xmlns:p14="http://schemas.microsoft.com/office/powerpoint/2010/main" val="1107869834"/>
              </p:ext>
            </p:extLst>
          </p:nvPr>
        </p:nvGraphicFramePr>
        <p:xfrm>
          <a:off x="822325" y="286604"/>
          <a:ext cx="7543800" cy="59507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25548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6D16D1E-4205-49F5-BD2A-DA769947C1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012FD100-C039-4E03-B5E4-2EDFA7290A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41936"/>
            <a:ext cx="9144000"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4418FCD2-8448-4A81-8EB4-72250F7827B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4" name="Объект 3">
            <a:extLst>
              <a:ext uri="{FF2B5EF4-FFF2-40B4-BE49-F238E27FC236}">
                <a16:creationId xmlns:a16="http://schemas.microsoft.com/office/drawing/2014/main" id="{360C95BB-C4AD-4C61-81D2-D72F0FD47D79}"/>
              </a:ext>
            </a:extLst>
          </p:cNvPr>
          <p:cNvGraphicFramePr>
            <a:graphicFrameLocks noGrp="1"/>
          </p:cNvGraphicFramePr>
          <p:nvPr>
            <p:ph idx="4294967295"/>
            <p:extLst>
              <p:ext uri="{D42A27DB-BD31-4B8C-83A1-F6EECF244321}">
                <p14:modId xmlns:p14="http://schemas.microsoft.com/office/powerpoint/2010/main" val="720532328"/>
              </p:ext>
            </p:extLst>
          </p:nvPr>
        </p:nvGraphicFramePr>
        <p:xfrm>
          <a:off x="891302" y="332658"/>
          <a:ext cx="7641138" cy="60092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0243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a16:creationId xmlns:a16="http://schemas.microsoft.com/office/drawing/2014/main" id="{CBBA964E-0E40-45CF-A9C5-3A10603B001B}"/>
              </a:ext>
            </a:extLst>
          </p:cNvPr>
          <p:cNvGraphicFramePr>
            <a:graphicFrameLocks noGrp="1"/>
          </p:cNvGraphicFramePr>
          <p:nvPr>
            <p:ph idx="4294967295"/>
            <p:extLst>
              <p:ext uri="{D42A27DB-BD31-4B8C-83A1-F6EECF244321}">
                <p14:modId xmlns:p14="http://schemas.microsoft.com/office/powerpoint/2010/main" val="2096719722"/>
              </p:ext>
            </p:extLst>
          </p:nvPr>
        </p:nvGraphicFramePr>
        <p:xfrm>
          <a:off x="1033872" y="332656"/>
          <a:ext cx="7642584" cy="5680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6971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a16:creationId xmlns:a16="http://schemas.microsoft.com/office/drawing/2014/main" id="{D696D3CA-2AA2-4C61-9E12-A10FEA8B06E7}"/>
              </a:ext>
            </a:extLst>
          </p:cNvPr>
          <p:cNvGraphicFramePr>
            <a:graphicFrameLocks noGrp="1"/>
          </p:cNvGraphicFramePr>
          <p:nvPr>
            <p:ph idx="4294967295"/>
            <p:extLst>
              <p:ext uri="{D42A27DB-BD31-4B8C-83A1-F6EECF244321}">
                <p14:modId xmlns:p14="http://schemas.microsoft.com/office/powerpoint/2010/main" val="463501484"/>
              </p:ext>
            </p:extLst>
          </p:nvPr>
        </p:nvGraphicFramePr>
        <p:xfrm>
          <a:off x="800100" y="764704"/>
          <a:ext cx="7543800" cy="525658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51718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ABBC283A-8A0F-4B9B-8AE3-02F342296C80}"/>
              </a:ext>
            </a:extLst>
          </p:cNvPr>
          <p:cNvSpPr/>
          <p:nvPr/>
        </p:nvSpPr>
        <p:spPr>
          <a:xfrm>
            <a:off x="1057191" y="2967335"/>
            <a:ext cx="7029617" cy="923330"/>
          </a:xfrm>
          <a:prstGeom prst="rect">
            <a:avLst/>
          </a:prstGeom>
          <a:noFill/>
        </p:spPr>
        <p:txBody>
          <a:bodyPr wrap="none" lIns="91440" tIns="45720" rIns="91440" bIns="45720">
            <a:spAutoFit/>
          </a:bodyPr>
          <a:lstStyle/>
          <a:p>
            <a:pPr algn="ctr"/>
            <a:r>
              <a:rPr lang="en-US" sz="5400" dirty="0"/>
              <a:t>Thank you for attention!</a:t>
            </a:r>
            <a:endParaRPr lang="ru-RU" sz="5400" b="1" cap="none" spc="0" dirty="0">
              <a:ln w="22225">
                <a:solidFill>
                  <a:schemeClr val="accent2"/>
                </a:solidFill>
                <a:prstDash val="solid"/>
              </a:ln>
              <a:solidFill>
                <a:schemeClr val="accent2">
                  <a:lumMod val="40000"/>
                  <a:lumOff val="60000"/>
                </a:schemeClr>
              </a:solidFill>
              <a:effectLst/>
            </a:endParaRPr>
          </a:p>
        </p:txBody>
      </p:sp>
      <p:sp>
        <p:nvSpPr>
          <p:cNvPr id="5" name="Прямоугольник 4">
            <a:extLst>
              <a:ext uri="{FF2B5EF4-FFF2-40B4-BE49-F238E27FC236}">
                <a16:creationId xmlns:a16="http://schemas.microsoft.com/office/drawing/2014/main" id="{BCA50B7F-4825-4D0B-88DD-0C7177A400FA}"/>
              </a:ext>
            </a:extLst>
          </p:cNvPr>
          <p:cNvSpPr/>
          <p:nvPr/>
        </p:nvSpPr>
        <p:spPr>
          <a:xfrm>
            <a:off x="971110" y="2967335"/>
            <a:ext cx="7201780" cy="923330"/>
          </a:xfrm>
          <a:prstGeom prst="rect">
            <a:avLst/>
          </a:prstGeom>
          <a:solidFill>
            <a:srgbClr val="0070C0"/>
          </a:solidFill>
        </p:spPr>
        <p:txBody>
          <a:bodyPr wrap="none" lIns="91440" tIns="45720" rIns="91440" bIns="45720">
            <a:spAutoFit/>
          </a:bodyPr>
          <a:lstStyle/>
          <a:p>
            <a:pPr algn="ct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Thank you for attention!</a:t>
            </a:r>
            <a:endParaRPr lang="ru-RU"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4193518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28D35E85-2D5D-49BA-A20A-DDD9965A305E}"/>
              </a:ext>
            </a:extLst>
          </p:cNvPr>
          <p:cNvSpPr>
            <a:spLocks noGrp="1"/>
          </p:cNvSpPr>
          <p:nvPr>
            <p:ph type="title"/>
          </p:nvPr>
        </p:nvSpPr>
        <p:spPr/>
        <p:txBody>
          <a:bodyPr/>
          <a:lstStyle/>
          <a:p>
            <a:pPr algn="ctr"/>
            <a:r>
              <a:rPr lang="en-US" b="1"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The Relevance of the Research.</a:t>
            </a:r>
            <a:endParaRPr lang="ru-RU" b="1"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5" name="Объект 4">
            <a:extLst>
              <a:ext uri="{FF2B5EF4-FFF2-40B4-BE49-F238E27FC236}">
                <a16:creationId xmlns:a16="http://schemas.microsoft.com/office/drawing/2014/main" id="{F6DEC164-9170-4446-8852-25A93BA916A0}"/>
              </a:ext>
            </a:extLst>
          </p:cNvPr>
          <p:cNvSpPr>
            <a:spLocks noGrp="1"/>
          </p:cNvSpPr>
          <p:nvPr>
            <p:ph sz="half" idx="1"/>
          </p:nvPr>
        </p:nvSpPr>
        <p:spPr>
          <a:blipFill dpi="0" rotWithShape="1">
            <a:blip r:embed="rId2">
              <a:extLst>
                <a:ext uri="{28A0092B-C50C-407E-A947-70E740481C1C}">
                  <a14:useLocalDpi xmlns:a14="http://schemas.microsoft.com/office/drawing/2010/main" val="0"/>
                </a:ext>
              </a:extLst>
            </a:blip>
            <a:srcRect/>
            <a:stretch>
              <a:fillRect/>
            </a:stretch>
          </a:blipFill>
        </p:spPr>
        <p:txBody>
          <a:bodyPr/>
          <a:lstStyle/>
          <a:p>
            <a:endParaRPr lang="ru-RU" dirty="0"/>
          </a:p>
        </p:txBody>
      </p:sp>
      <p:sp>
        <p:nvSpPr>
          <p:cNvPr id="6" name="Объект 5">
            <a:extLst>
              <a:ext uri="{FF2B5EF4-FFF2-40B4-BE49-F238E27FC236}">
                <a16:creationId xmlns:a16="http://schemas.microsoft.com/office/drawing/2014/main" id="{98313863-4574-4970-B756-B138227B9A4D}"/>
              </a:ext>
            </a:extLst>
          </p:cNvPr>
          <p:cNvSpPr>
            <a:spLocks noGrp="1"/>
          </p:cNvSpPr>
          <p:nvPr>
            <p:ph sz="half" idx="2"/>
          </p:nvPr>
        </p:nvSpPr>
        <p:spPr/>
        <p:txBody>
          <a:bodyPr/>
          <a:lstStyle/>
          <a:p>
            <a:r>
              <a:rPr lang="en-US" i="1" dirty="0">
                <a:solidFill>
                  <a:schemeClr val="tx1"/>
                </a:solidFill>
                <a:latin typeface="Bookman Old Style" panose="02050604050505020204" pitchFamily="18" charset="0"/>
              </a:rPr>
              <a:t>The modern methodology of teaching orients itself at developing the students’ discourse skills and habits necessary to provide cross-cultural communication in globalization and the euro integration processes in which our country is involved. </a:t>
            </a:r>
            <a:endParaRPr lang="ru-RU" i="1" dirty="0">
              <a:solidFill>
                <a:schemeClr val="tx1"/>
              </a:solidFill>
              <a:latin typeface="Bookman Old Style" panose="02050604050505020204" pitchFamily="18" charset="0"/>
            </a:endParaRPr>
          </a:p>
        </p:txBody>
      </p:sp>
    </p:spTree>
    <p:extLst>
      <p:ext uri="{BB962C8B-B14F-4D97-AF65-F5344CB8AC3E}">
        <p14:creationId xmlns:p14="http://schemas.microsoft.com/office/powerpoint/2010/main" val="1118948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B3CB76D-6BD0-49F9-AE79-AFBF43BD678C}"/>
              </a:ext>
            </a:extLst>
          </p:cNvPr>
          <p:cNvSpPr>
            <a:spLocks noGrp="1"/>
          </p:cNvSpPr>
          <p:nvPr>
            <p:ph idx="4294967295"/>
          </p:nvPr>
        </p:nvSpPr>
        <p:spPr>
          <a:xfrm>
            <a:off x="827584" y="549275"/>
            <a:ext cx="7560840" cy="5319713"/>
          </a:xfrm>
          <a:solidFill>
            <a:schemeClr val="accent1">
              <a:lumMod val="40000"/>
              <a:lumOff val="60000"/>
            </a:schemeClr>
          </a:solidFill>
        </p:spPr>
        <p:txBody>
          <a:bodyPr/>
          <a:lstStyle/>
          <a:p>
            <a:r>
              <a:rPr lang="en-US" sz="3200" b="1" i="1" dirty="0">
                <a:latin typeface="Bookman Old Style" panose="02050604050505020204" pitchFamily="18" charset="0"/>
              </a:rPr>
              <a:t>The subject area</a:t>
            </a:r>
            <a:r>
              <a:rPr lang="en-US" sz="3200" i="1" dirty="0">
                <a:latin typeface="Bookman Old Style" panose="02050604050505020204" pitchFamily="18" charset="0"/>
              </a:rPr>
              <a:t> of the research is monologue speech, its </a:t>
            </a:r>
            <a:r>
              <a:rPr lang="en-US" sz="3200" b="1" i="1" dirty="0">
                <a:latin typeface="Bookman Old Style" panose="02050604050505020204" pitchFamily="18" charset="0"/>
              </a:rPr>
              <a:t>specific topic</a:t>
            </a:r>
            <a:r>
              <a:rPr lang="en-US" sz="3200" i="1" dirty="0">
                <a:latin typeface="Bookman Old Style" panose="02050604050505020204" pitchFamily="18" charset="0"/>
              </a:rPr>
              <a:t> – theoretical substantiation and analysis of practical data about the integration of monologue speech with students’ foreign language receptive and productive activities at the lesson.</a:t>
            </a:r>
            <a:endParaRPr lang="ru-RU" sz="3200" i="1" dirty="0">
              <a:latin typeface="Bookman Old Style" panose="02050604050505020204" pitchFamily="18" charset="0"/>
            </a:endParaRPr>
          </a:p>
          <a:p>
            <a:endParaRPr lang="ru-RU" dirty="0"/>
          </a:p>
        </p:txBody>
      </p:sp>
    </p:spTree>
    <p:extLst>
      <p:ext uri="{BB962C8B-B14F-4D97-AF65-F5344CB8AC3E}">
        <p14:creationId xmlns:p14="http://schemas.microsoft.com/office/powerpoint/2010/main" val="2776717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Объект 2">
            <a:extLst>
              <a:ext uri="{FF2B5EF4-FFF2-40B4-BE49-F238E27FC236}">
                <a16:creationId xmlns:a16="http://schemas.microsoft.com/office/drawing/2014/main" id="{051BAEBF-20A5-484D-AF74-9D45A12E06C8}"/>
              </a:ext>
            </a:extLst>
          </p:cNvPr>
          <p:cNvGraphicFramePr>
            <a:graphicFrameLocks noGrp="1"/>
          </p:cNvGraphicFramePr>
          <p:nvPr>
            <p:ph idx="4294967295"/>
            <p:extLst>
              <p:ext uri="{D42A27DB-BD31-4B8C-83A1-F6EECF244321}">
                <p14:modId xmlns:p14="http://schemas.microsoft.com/office/powerpoint/2010/main" val="2209171202"/>
              </p:ext>
            </p:extLst>
          </p:nvPr>
        </p:nvGraphicFramePr>
        <p:xfrm>
          <a:off x="395536" y="332656"/>
          <a:ext cx="8352928" cy="6525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6935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CE3A45B7-4AC1-4DA9-BA63-1A0E2541AAE5}"/>
              </a:ext>
            </a:extLst>
          </p:cNvPr>
          <p:cNvSpPr>
            <a:spLocks noGrp="1"/>
          </p:cNvSpPr>
          <p:nvPr>
            <p:ph type="title"/>
          </p:nvPr>
        </p:nvSpPr>
        <p:spPr/>
        <p:txBody>
          <a:bodyPr/>
          <a:lstStyle/>
          <a:p>
            <a:pPr algn="ctr"/>
            <a:r>
              <a:rPr lang="en-US" b="1" dirty="0">
                <a:solidFill>
                  <a:schemeClr val="accent2">
                    <a:lumMod val="75000"/>
                  </a:schemeClr>
                </a:solidFill>
                <a:latin typeface="Bookman Old Style" panose="02050604050505020204" pitchFamily="18" charset="0"/>
              </a:rPr>
              <a:t>Methods and approbation</a:t>
            </a:r>
            <a:endParaRPr lang="ru-RU" b="1" dirty="0">
              <a:solidFill>
                <a:schemeClr val="accent2">
                  <a:lumMod val="75000"/>
                </a:schemeClr>
              </a:solidFill>
              <a:latin typeface="Bookman Old Style" panose="02050604050505020204" pitchFamily="18" charset="0"/>
            </a:endParaRPr>
          </a:p>
        </p:txBody>
      </p:sp>
      <p:sp>
        <p:nvSpPr>
          <p:cNvPr id="3" name="Объект 2">
            <a:extLst>
              <a:ext uri="{FF2B5EF4-FFF2-40B4-BE49-F238E27FC236}">
                <a16:creationId xmlns:a16="http://schemas.microsoft.com/office/drawing/2014/main" id="{80A4B728-4D27-4AD1-9502-2E99C820D74C}"/>
              </a:ext>
            </a:extLst>
          </p:cNvPr>
          <p:cNvSpPr>
            <a:spLocks noGrp="1"/>
          </p:cNvSpPr>
          <p:nvPr>
            <p:ph sz="half" idx="1"/>
          </p:nvPr>
        </p:nvSpPr>
        <p:spPr/>
        <p:txBody>
          <a:bodyPr/>
          <a:lstStyle/>
          <a:p>
            <a:r>
              <a:rPr lang="en-US" dirty="0"/>
              <a:t>The qualification paper relies on such </a:t>
            </a:r>
            <a:r>
              <a:rPr lang="en-US" b="1" dirty="0"/>
              <a:t>methods</a:t>
            </a:r>
            <a:r>
              <a:rPr lang="en-US" dirty="0"/>
              <a:t> of scientific research as the analysis of works in pedagogy and methodology of foreign language teaching, observation of students' and teacher's activities at the lessons, summarizing her experience, survey, and synthesis of the paper results. The survey's fundamental issue was monologue speech, among other activities in foreign language teaching.</a:t>
            </a:r>
            <a:endParaRPr lang="ru-RU" dirty="0"/>
          </a:p>
          <a:p>
            <a:endParaRPr lang="ru-RU" dirty="0"/>
          </a:p>
        </p:txBody>
      </p:sp>
      <p:sp>
        <p:nvSpPr>
          <p:cNvPr id="5" name="Объект 4">
            <a:extLst>
              <a:ext uri="{FF2B5EF4-FFF2-40B4-BE49-F238E27FC236}">
                <a16:creationId xmlns:a16="http://schemas.microsoft.com/office/drawing/2014/main" id="{9115376B-097F-4583-896D-7FBDFD408BFA}"/>
              </a:ext>
            </a:extLst>
          </p:cNvPr>
          <p:cNvSpPr>
            <a:spLocks noGrp="1"/>
          </p:cNvSpPr>
          <p:nvPr>
            <p:ph sz="half" idx="2"/>
          </p:nvPr>
        </p:nvSpPr>
        <p:spPr/>
        <p:txBody>
          <a:bodyPr/>
          <a:lstStyle/>
          <a:p>
            <a:r>
              <a:rPr lang="en-US" dirty="0"/>
              <a:t>The 10th All-Ukrainian scientific and practical conference "Translation innovations" that took place at Sumy state university in March 2020.</a:t>
            </a:r>
            <a:endParaRPr lang="ru-RU" dirty="0"/>
          </a:p>
          <a:p>
            <a:endParaRPr lang="ru-RU" dirty="0"/>
          </a:p>
        </p:txBody>
      </p:sp>
    </p:spTree>
    <p:extLst>
      <p:ext uri="{BB962C8B-B14F-4D97-AF65-F5344CB8AC3E}">
        <p14:creationId xmlns:p14="http://schemas.microsoft.com/office/powerpoint/2010/main" val="3113071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EC5D36-F101-4A33-9421-88F3CB540A54}"/>
              </a:ext>
            </a:extLst>
          </p:cNvPr>
          <p:cNvSpPr>
            <a:spLocks noGrp="1"/>
          </p:cNvSpPr>
          <p:nvPr>
            <p:ph type="title"/>
          </p:nvPr>
        </p:nvSpPr>
        <p:spPr/>
        <p:txBody>
          <a:bodyPr/>
          <a:lstStyle/>
          <a:p>
            <a:pPr algn="ctr"/>
            <a:r>
              <a:rPr lang="en-US" i="1" dirty="0">
                <a:solidFill>
                  <a:schemeClr val="accent2">
                    <a:lumMod val="75000"/>
                  </a:schemeClr>
                </a:solidFill>
                <a:latin typeface="Bookman Old Style" panose="02050604050505020204" pitchFamily="18" charset="0"/>
              </a:rPr>
              <a:t>Speech Activities</a:t>
            </a:r>
            <a:endParaRPr lang="ru-RU" i="1" dirty="0">
              <a:solidFill>
                <a:schemeClr val="accent2">
                  <a:lumMod val="75000"/>
                </a:schemeClr>
              </a:solidFill>
              <a:latin typeface="Bookman Old Style" panose="02050604050505020204" pitchFamily="18" charset="0"/>
            </a:endParaRPr>
          </a:p>
        </p:txBody>
      </p:sp>
      <p:graphicFrame>
        <p:nvGraphicFramePr>
          <p:cNvPr id="4" name="Объект 3">
            <a:extLst>
              <a:ext uri="{FF2B5EF4-FFF2-40B4-BE49-F238E27FC236}">
                <a16:creationId xmlns:a16="http://schemas.microsoft.com/office/drawing/2014/main" id="{B2B31E06-1217-4009-A990-46A4708836F2}"/>
              </a:ext>
            </a:extLst>
          </p:cNvPr>
          <p:cNvGraphicFramePr>
            <a:graphicFrameLocks noGrp="1"/>
          </p:cNvGraphicFramePr>
          <p:nvPr>
            <p:ph idx="1"/>
            <p:extLst>
              <p:ext uri="{D42A27DB-BD31-4B8C-83A1-F6EECF244321}">
                <p14:modId xmlns:p14="http://schemas.microsoft.com/office/powerpoint/2010/main" val="2012397183"/>
              </p:ext>
            </p:extLst>
          </p:nvPr>
        </p:nvGraphicFramePr>
        <p:xfrm>
          <a:off x="822324" y="1846263"/>
          <a:ext cx="7926139"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3214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A1A422E-6856-4B1B-8351-9BAADCCDAC24}"/>
              </a:ext>
            </a:extLst>
          </p:cNvPr>
          <p:cNvSpPr>
            <a:spLocks noGrp="1"/>
          </p:cNvSpPr>
          <p:nvPr>
            <p:ph sz="half" idx="4294967295"/>
          </p:nvPr>
        </p:nvSpPr>
        <p:spPr>
          <a:xfrm>
            <a:off x="0" y="287338"/>
            <a:ext cx="5148064" cy="5581650"/>
          </a:xfrm>
        </p:spPr>
        <p:txBody>
          <a:bodyPr/>
          <a:lstStyle/>
          <a:p>
            <a:r>
              <a:rPr lang="en-US" sz="2400" b="1" i="1" dirty="0"/>
              <a:t>The monologue speech</a:t>
            </a:r>
            <a:r>
              <a:rPr lang="en-US" sz="2400" i="1" dirty="0"/>
              <a:t> is a coherent uninterrupted utterance of one person that often monopolizes the conversation addressed to one or some recipients to influence them. It performs some communicative functions: informative, influential, expressive, entertaining, and cult-and-ritual. </a:t>
            </a:r>
            <a:endParaRPr lang="ru-RU" dirty="0"/>
          </a:p>
        </p:txBody>
      </p:sp>
      <p:graphicFrame>
        <p:nvGraphicFramePr>
          <p:cNvPr id="6" name="Объект 5">
            <a:extLst>
              <a:ext uri="{FF2B5EF4-FFF2-40B4-BE49-F238E27FC236}">
                <a16:creationId xmlns:a16="http://schemas.microsoft.com/office/drawing/2014/main" id="{E85DFD8E-825A-4084-8621-A68665245E34}"/>
              </a:ext>
            </a:extLst>
          </p:cNvPr>
          <p:cNvGraphicFramePr>
            <a:graphicFrameLocks noGrp="1"/>
          </p:cNvGraphicFramePr>
          <p:nvPr>
            <p:ph sz="half" idx="4294967295"/>
            <p:extLst>
              <p:ext uri="{D42A27DB-BD31-4B8C-83A1-F6EECF244321}">
                <p14:modId xmlns:p14="http://schemas.microsoft.com/office/powerpoint/2010/main" val="3930772764"/>
              </p:ext>
            </p:extLst>
          </p:nvPr>
        </p:nvGraphicFramePr>
        <p:xfrm>
          <a:off x="5441950" y="285750"/>
          <a:ext cx="3702050" cy="5583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9469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ED48A2-F327-4D45-A0ED-0B33F1BEA4BB}"/>
              </a:ext>
            </a:extLst>
          </p:cNvPr>
          <p:cNvSpPr>
            <a:spLocks noGrp="1"/>
          </p:cNvSpPr>
          <p:nvPr>
            <p:ph type="title"/>
          </p:nvPr>
        </p:nvSpPr>
        <p:spPr/>
        <p:txBody>
          <a:bodyPr>
            <a:noAutofit/>
          </a:bodyPr>
          <a:lstStyle/>
          <a:p>
            <a:pPr algn="ctr"/>
            <a:r>
              <a:rPr lang="en-US" i="1" spc="0" dirty="0">
                <a:ln w="6600">
                  <a:solidFill>
                    <a:schemeClr val="accent2"/>
                  </a:solidFill>
                  <a:prstDash val="solid"/>
                </a:ln>
                <a:solidFill>
                  <a:srgbClr val="FFFFFF"/>
                </a:solidFill>
                <a:effectLst>
                  <a:outerShdw dist="38100" dir="2700000" algn="tl" rotWithShape="0">
                    <a:schemeClr val="accent2"/>
                  </a:outerShdw>
                </a:effectLst>
              </a:rPr>
              <a:t>General types of monologues</a:t>
            </a:r>
            <a:br>
              <a:rPr lang="ru-RU" sz="3200" i="1" dirty="0"/>
            </a:br>
            <a:endParaRPr lang="ru-RU" sz="3200" dirty="0"/>
          </a:p>
        </p:txBody>
      </p:sp>
      <p:graphicFrame>
        <p:nvGraphicFramePr>
          <p:cNvPr id="5" name="Объект 4">
            <a:extLst>
              <a:ext uri="{FF2B5EF4-FFF2-40B4-BE49-F238E27FC236}">
                <a16:creationId xmlns:a16="http://schemas.microsoft.com/office/drawing/2014/main" id="{88AA92E2-41C0-4F00-A635-1D889AF864ED}"/>
              </a:ext>
            </a:extLst>
          </p:cNvPr>
          <p:cNvGraphicFramePr>
            <a:graphicFrameLocks noGrp="1"/>
          </p:cNvGraphicFramePr>
          <p:nvPr>
            <p:ph idx="1"/>
            <p:extLst>
              <p:ext uri="{D42A27DB-BD31-4B8C-83A1-F6EECF244321}">
                <p14:modId xmlns:p14="http://schemas.microsoft.com/office/powerpoint/2010/main" val="1785798363"/>
              </p:ext>
            </p:extLst>
          </p:nvPr>
        </p:nvGraphicFramePr>
        <p:xfrm>
          <a:off x="822325" y="1412777"/>
          <a:ext cx="75438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268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EB75BD-2757-48D7-BF45-648C54BBEFD2}"/>
              </a:ext>
            </a:extLst>
          </p:cNvPr>
          <p:cNvSpPr>
            <a:spLocks noGrp="1"/>
          </p:cNvSpPr>
          <p:nvPr>
            <p:ph type="title"/>
          </p:nvPr>
        </p:nvSpPr>
        <p:spPr/>
        <p:txBody>
          <a:bodyPr>
            <a:normAutofit fontScale="90000"/>
          </a:bodyPr>
          <a:lstStyle/>
          <a:p>
            <a:r>
              <a:rPr lang="en-US" sz="2200" b="1" dirty="0"/>
              <a:t>The competence in the monologue speech </a:t>
            </a:r>
            <a:r>
              <a:rPr lang="en-US" sz="2200" dirty="0"/>
              <a:t>reveals the student's ability to interact orally in the form of a monologue, according to the communicative tasks in the situations appropriate for a certain age.</a:t>
            </a:r>
            <a:br>
              <a:rPr lang="ru-RU" dirty="0"/>
            </a:br>
            <a:endParaRPr lang="ru-RU" dirty="0"/>
          </a:p>
        </p:txBody>
      </p:sp>
      <p:graphicFrame>
        <p:nvGraphicFramePr>
          <p:cNvPr id="6" name="Объект 5">
            <a:extLst>
              <a:ext uri="{FF2B5EF4-FFF2-40B4-BE49-F238E27FC236}">
                <a16:creationId xmlns:a16="http://schemas.microsoft.com/office/drawing/2014/main" id="{7100CDA6-3CC5-4430-904D-87E1597FD437}"/>
              </a:ext>
            </a:extLst>
          </p:cNvPr>
          <p:cNvGraphicFramePr>
            <a:graphicFrameLocks noGrp="1"/>
          </p:cNvGraphicFramePr>
          <p:nvPr>
            <p:ph idx="1"/>
            <p:extLst>
              <p:ext uri="{D42A27DB-BD31-4B8C-83A1-F6EECF244321}">
                <p14:modId xmlns:p14="http://schemas.microsoft.com/office/powerpoint/2010/main" val="4039975008"/>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7106046"/>
      </p:ext>
    </p:extLst>
  </p:cSld>
  <p:clrMapOvr>
    <a:masterClrMapping/>
  </p:clrMapOvr>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otalTime>92</TotalTime>
  <Words>557</Words>
  <Application>Microsoft Office PowerPoint</Application>
  <PresentationFormat>Экран (4:3)</PresentationFormat>
  <Paragraphs>69</Paragraphs>
  <Slides>18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Bookman Old Style</vt:lpstr>
      <vt:lpstr>Calibri</vt:lpstr>
      <vt:lpstr>Calibri Light</vt:lpstr>
      <vt:lpstr>Ретро</vt:lpstr>
      <vt:lpstr>DICHOTOMY OF MONOLOGUE SPEECH AND TYPES OF OTHER SPEECH ACTIVITIES </vt:lpstr>
      <vt:lpstr>The Relevance of the Research.</vt:lpstr>
      <vt:lpstr>Презентация PowerPoint</vt:lpstr>
      <vt:lpstr>Презентация PowerPoint</vt:lpstr>
      <vt:lpstr>Methods and approbation</vt:lpstr>
      <vt:lpstr>Speech Activities</vt:lpstr>
      <vt:lpstr>Презентация PowerPoint</vt:lpstr>
      <vt:lpstr>General types of monologues </vt:lpstr>
      <vt:lpstr>The competence in the monologue speech reveals the student's ability to interact orally in the form of a monologue, according to the communicative tasks in the situations appropriate for a certain age. </vt:lpstr>
      <vt:lpstr>The competence in monologue speech</vt:lpstr>
      <vt:lpstr>Презентация PowerPoint</vt:lpstr>
      <vt:lpstr>The principles of the methodology of foreign language teaching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DICHOTOMY OF MONOLOGUE SPEECH AND TYPES OF OTHER SPEECH ACTIVITIES </dc:title>
  <dc:creator>Діана Баранова</dc:creator>
  <cp:lastModifiedBy>Діана Баранова</cp:lastModifiedBy>
  <cp:revision>6</cp:revision>
  <dcterms:created xsi:type="dcterms:W3CDTF">2020-06-07T13:37:51Z</dcterms:created>
  <dcterms:modified xsi:type="dcterms:W3CDTF">2020-06-07T19:51:37Z</dcterms:modified>
</cp:coreProperties>
</file>